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</p:sldIdLst>
  <p:sldSz cy="5143500" cx="9144000"/>
  <p:notesSz cx="6858000" cy="9144000"/>
  <p:embeddedFontLst>
    <p:embeddedFont>
      <p:font typeface="Roboto"/>
      <p:regular r:id="rId25"/>
      <p:bold r:id="rId26"/>
      <p:italic r:id="rId27"/>
      <p:boldItalic r:id="rId28"/>
    </p:embeddedFont>
    <p:embeddedFont>
      <p:font typeface="Alfa Slab One"/>
      <p:regular r:id="rId2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30" roundtripDataSignature="AMtx7mjA3NDOoA6jcAQ/KCASPpTVSMZPH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font" Target="fonts/Roboto-bold.fntdata"/><Relationship Id="rId25" Type="http://schemas.openxmlformats.org/officeDocument/2006/relationships/font" Target="fonts/Roboto-regular.fntdata"/><Relationship Id="rId28" Type="http://schemas.openxmlformats.org/officeDocument/2006/relationships/font" Target="fonts/Roboto-boldItalic.fntdata"/><Relationship Id="rId27" Type="http://schemas.openxmlformats.org/officeDocument/2006/relationships/font" Target="fonts/Roboto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font" Target="fonts/AlfaSlabOne-regular.fntdata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0" Type="http://customschemas.google.com/relationships/presentationmetadata" Target="meta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5" name="Google Shape;65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4" name="Google Shape;114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0" name="Google Shape;120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5" name="Google Shape;125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1" name="Google Shape;131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6" name="Google Shape;136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2" name="Google Shape;142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7" name="Google Shape;147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3" name="Google Shape;153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8" name="Google Shape;158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4" name="Google Shape;164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0" name="Google Shape;70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6" name="Google Shape;76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1" name="Google Shape;81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7" name="Google Shape;87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2" name="Google Shape;92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8" name="Google Shape;98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3" name="Google Shape;103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9" name="Google Shape;109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3"/>
          <p:cNvSpPr/>
          <p:nvPr/>
        </p:nvSpPr>
        <p:spPr>
          <a:xfrm flipH="1">
            <a:off x="8246400" y="4245925"/>
            <a:ext cx="897600" cy="897600"/>
          </a:xfrm>
          <a:prstGeom prst="rtTriangl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1;p23"/>
          <p:cNvSpPr/>
          <p:nvPr/>
        </p:nvSpPr>
        <p:spPr>
          <a:xfrm flipH="1">
            <a:off x="8246400" y="4245875"/>
            <a:ext cx="897600" cy="897600"/>
          </a:xfrm>
          <a:prstGeom prst="round1Rect">
            <a:avLst>
              <a:gd fmla="val 16667" name="adj"/>
            </a:avLst>
          </a:prstGeom>
          <a:solidFill>
            <a:schemeClr val="lt1">
              <a:alpha val="67843"/>
            </a:scheme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Google Shape;12;p23"/>
          <p:cNvSpPr txBox="1"/>
          <p:nvPr>
            <p:ph type="ctrTitle"/>
          </p:nvPr>
        </p:nvSpPr>
        <p:spPr>
          <a:xfrm>
            <a:off x="390525" y="1819275"/>
            <a:ext cx="82221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3" name="Google Shape;13;p23"/>
          <p:cNvSpPr txBox="1"/>
          <p:nvPr>
            <p:ph idx="1" type="subTitle"/>
          </p:nvPr>
        </p:nvSpPr>
        <p:spPr>
          <a:xfrm>
            <a:off x="390525" y="2789130"/>
            <a:ext cx="82221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4" name="Google Shape;14;p23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accent4"/>
        </a:solidFill>
      </p:bgPr>
    </p:bg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32"/>
          <p:cNvSpPr txBox="1"/>
          <p:nvPr>
            <p:ph hasCustomPrompt="1" type="title"/>
          </p:nvPr>
        </p:nvSpPr>
        <p:spPr>
          <a:xfrm>
            <a:off x="475500" y="1258525"/>
            <a:ext cx="82221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9" name="Google Shape;59;p32"/>
          <p:cNvSpPr txBox="1"/>
          <p:nvPr>
            <p:ph idx="1" type="body"/>
          </p:nvPr>
        </p:nvSpPr>
        <p:spPr>
          <a:xfrm>
            <a:off x="475500" y="3304625"/>
            <a:ext cx="82221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60" name="Google Shape;60;p32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bg>
      <p:bgPr>
        <a:solidFill>
          <a:schemeClr val="accent4"/>
        </a:solidFill>
      </p:bgPr>
    </p:bg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33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4"/>
          <p:cNvSpPr txBox="1"/>
          <p:nvPr>
            <p:ph type="title"/>
          </p:nvPr>
        </p:nvSpPr>
        <p:spPr>
          <a:xfrm>
            <a:off x="460950" y="2065350"/>
            <a:ext cx="8222100" cy="1012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17" name="Google Shape;17;p24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25"/>
          <p:cNvSpPr/>
          <p:nvPr/>
        </p:nvSpPr>
        <p:spPr>
          <a:xfrm flipH="1" rot="10800000">
            <a:off x="0" y="1686000"/>
            <a:ext cx="9144000" cy="345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" name="Google Shape;20;p25"/>
          <p:cNvSpPr/>
          <p:nvPr/>
        </p:nvSpPr>
        <p:spPr>
          <a:xfrm>
            <a:off x="0" y="168600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" name="Google Shape;21;p25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/>
        </p:txBody>
      </p:sp>
      <p:sp>
        <p:nvSpPr>
          <p:cNvPr id="22" name="Google Shape;22;p25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3" name="Google Shape;23;p25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26"/>
          <p:cNvSpPr/>
          <p:nvPr/>
        </p:nvSpPr>
        <p:spPr>
          <a:xfrm flipH="1" rot="10800000">
            <a:off x="0" y="1686000"/>
            <a:ext cx="9144000" cy="345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" name="Google Shape;26;p26"/>
          <p:cNvSpPr/>
          <p:nvPr/>
        </p:nvSpPr>
        <p:spPr>
          <a:xfrm>
            <a:off x="0" y="168600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" name="Google Shape;27;p26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/>
        </p:txBody>
      </p:sp>
      <p:sp>
        <p:nvSpPr>
          <p:cNvPr id="28" name="Google Shape;28;p26"/>
          <p:cNvSpPr txBox="1"/>
          <p:nvPr>
            <p:ph idx="1" type="body"/>
          </p:nvPr>
        </p:nvSpPr>
        <p:spPr>
          <a:xfrm>
            <a:off x="471900" y="1919075"/>
            <a:ext cx="3999900" cy="271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9" name="Google Shape;29;p26"/>
          <p:cNvSpPr txBox="1"/>
          <p:nvPr>
            <p:ph idx="2" type="body"/>
          </p:nvPr>
        </p:nvSpPr>
        <p:spPr>
          <a:xfrm>
            <a:off x="4694250" y="1919075"/>
            <a:ext cx="3999900" cy="271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0" name="Google Shape;30;p26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27"/>
          <p:cNvSpPr/>
          <p:nvPr/>
        </p:nvSpPr>
        <p:spPr>
          <a:xfrm flipH="1" rot="10800000">
            <a:off x="0" y="656400"/>
            <a:ext cx="9144000" cy="4487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" name="Google Shape;33;p27"/>
          <p:cNvSpPr/>
          <p:nvPr/>
        </p:nvSpPr>
        <p:spPr>
          <a:xfrm>
            <a:off x="0" y="65635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" name="Google Shape;34;p27"/>
          <p:cNvSpPr txBox="1"/>
          <p:nvPr>
            <p:ph type="title"/>
          </p:nvPr>
        </p:nvSpPr>
        <p:spPr>
          <a:xfrm>
            <a:off x="98250" y="16350"/>
            <a:ext cx="8826600" cy="60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35" name="Google Shape;35;p27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28"/>
          <p:cNvSpPr txBox="1"/>
          <p:nvPr/>
        </p:nvSpPr>
        <p:spPr>
          <a:xfrm flipH="1" rot="10800000">
            <a:off x="3276600" y="25"/>
            <a:ext cx="58674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" name="Google Shape;38;p28"/>
          <p:cNvSpPr/>
          <p:nvPr/>
        </p:nvSpPr>
        <p:spPr>
          <a:xfrm rot="-5400000">
            <a:off x="759150" y="2517450"/>
            <a:ext cx="51435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" name="Google Shape;39;p28"/>
          <p:cNvSpPr txBox="1"/>
          <p:nvPr>
            <p:ph type="title"/>
          </p:nvPr>
        </p:nvSpPr>
        <p:spPr>
          <a:xfrm>
            <a:off x="226078" y="357800"/>
            <a:ext cx="2808000" cy="953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0" name="Google Shape;40;p28"/>
          <p:cNvSpPr txBox="1"/>
          <p:nvPr>
            <p:ph idx="1" type="body"/>
          </p:nvPr>
        </p:nvSpPr>
        <p:spPr>
          <a:xfrm>
            <a:off x="226075" y="1465800"/>
            <a:ext cx="2808000" cy="31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1" name="Google Shape;41;p28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29"/>
          <p:cNvSpPr txBox="1"/>
          <p:nvPr>
            <p:ph type="title"/>
          </p:nvPr>
        </p:nvSpPr>
        <p:spPr>
          <a:xfrm>
            <a:off x="490250" y="488250"/>
            <a:ext cx="62271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  <p:sp>
        <p:nvSpPr>
          <p:cNvPr id="44" name="Google Shape;44;p29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30"/>
          <p:cNvSpPr/>
          <p:nvPr/>
        </p:nvSpPr>
        <p:spPr>
          <a:xfrm flipH="1">
            <a:off x="0" y="0"/>
            <a:ext cx="45720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" name="Google Shape;47;p30"/>
          <p:cNvSpPr/>
          <p:nvPr/>
        </p:nvSpPr>
        <p:spPr>
          <a:xfrm rot="5400000">
            <a:off x="1946425" y="2517750"/>
            <a:ext cx="51429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" name="Google Shape;48;p30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49" name="Google Shape;49;p30"/>
          <p:cNvSpPr txBox="1"/>
          <p:nvPr>
            <p:ph idx="1" type="subTitle"/>
          </p:nvPr>
        </p:nvSpPr>
        <p:spPr>
          <a:xfrm>
            <a:off x="265500" y="2779467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50" name="Google Shape;50;p30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1" name="Google Shape;51;p30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31"/>
          <p:cNvSpPr txBox="1"/>
          <p:nvPr/>
        </p:nvSpPr>
        <p:spPr>
          <a:xfrm flipH="1" rot="10800000">
            <a:off x="0" y="0"/>
            <a:ext cx="9144000" cy="46959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" name="Google Shape;54;p31"/>
          <p:cNvSpPr/>
          <p:nvPr/>
        </p:nvSpPr>
        <p:spPr>
          <a:xfrm flipH="1" rot="10800000">
            <a:off x="0" y="4622725"/>
            <a:ext cx="9144000" cy="741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" name="Google Shape;55;p31"/>
          <p:cNvSpPr txBox="1"/>
          <p:nvPr>
            <p:ph idx="1" type="body"/>
          </p:nvPr>
        </p:nvSpPr>
        <p:spPr>
          <a:xfrm>
            <a:off x="57150" y="4696825"/>
            <a:ext cx="8382000" cy="44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1pPr>
          </a:lstStyle>
          <a:p/>
        </p:txBody>
      </p:sp>
      <p:sp>
        <p:nvSpPr>
          <p:cNvPr id="56" name="Google Shape;56;p31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material"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2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b="0" i="0" sz="32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b="0" i="0" sz="32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b="0" i="0" sz="32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b="0" i="0" sz="32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b="0" i="0" sz="32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b="0" i="0" sz="32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b="0" i="0" sz="32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b="0" i="0" sz="32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b="0" i="0" sz="32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7" name="Google Shape;7;p22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"/>
              <a:buChar char="●"/>
              <a:defRPr b="0" i="0" sz="18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 b="0" i="0" sz="14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■"/>
              <a:defRPr b="0" i="0" sz="14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●"/>
              <a:defRPr b="0" i="0" sz="14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 b="0" i="0" sz="14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■"/>
              <a:defRPr b="0" i="0" sz="14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●"/>
              <a:defRPr b="0" i="0" sz="14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 b="0" i="0" sz="14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■"/>
              <a:defRPr b="0" i="0" sz="14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8" name="Google Shape;8;p22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5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8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3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1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9.pn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7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6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"/>
          <p:cNvSpPr txBox="1"/>
          <p:nvPr>
            <p:ph type="ctrTitle"/>
          </p:nvPr>
        </p:nvSpPr>
        <p:spPr>
          <a:xfrm>
            <a:off x="582325" y="2571747"/>
            <a:ext cx="8222100" cy="838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</a:pPr>
            <a:r>
              <a:rPr b="1" lang="en" sz="5300">
                <a:latin typeface="Alfa Slab One"/>
                <a:ea typeface="Alfa Slab One"/>
                <a:cs typeface="Alfa Slab One"/>
                <a:sym typeface="Alfa Slab One"/>
              </a:rPr>
              <a:t>ADDITION </a:t>
            </a:r>
            <a:endParaRPr b="1" sz="5300">
              <a:latin typeface="Alfa Slab One"/>
              <a:ea typeface="Alfa Slab One"/>
              <a:cs typeface="Alfa Slab One"/>
              <a:sym typeface="Alfa Slab One"/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</a:pPr>
            <a:r>
              <a:rPr b="1" lang="en" sz="5300">
                <a:latin typeface="Alfa Slab One"/>
                <a:ea typeface="Alfa Slab One"/>
                <a:cs typeface="Alfa Slab One"/>
                <a:sym typeface="Alfa Slab One"/>
              </a:rPr>
              <a:t>TOOL TALKS</a:t>
            </a:r>
            <a:endParaRPr b="1" sz="5300">
              <a:latin typeface="Alfa Slab One"/>
              <a:ea typeface="Alfa Slab One"/>
              <a:cs typeface="Alfa Slab One"/>
              <a:sym typeface="Alfa Slab One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0"/>
          <p:cNvSpPr txBox="1"/>
          <p:nvPr>
            <p:ph type="ctrTitle"/>
          </p:nvPr>
        </p:nvSpPr>
        <p:spPr>
          <a:xfrm>
            <a:off x="37925" y="276125"/>
            <a:ext cx="9056100" cy="838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</a:pPr>
            <a:r>
              <a:rPr b="1" lang="en" sz="2600">
                <a:latin typeface="Alfa Slab One"/>
                <a:ea typeface="Alfa Slab One"/>
                <a:cs typeface="Alfa Slab One"/>
                <a:sym typeface="Alfa Slab One"/>
              </a:rPr>
              <a:t>HERE’S THE PROBLEM. WHAT’S THE STORY?</a:t>
            </a:r>
            <a:endParaRPr b="1" sz="2600">
              <a:latin typeface="Alfa Slab One"/>
              <a:ea typeface="Alfa Slab One"/>
              <a:cs typeface="Alfa Slab One"/>
              <a:sym typeface="Alfa Slab One"/>
            </a:endParaRPr>
          </a:p>
        </p:txBody>
      </p:sp>
      <p:pic>
        <p:nvPicPr>
          <p:cNvPr id="117" name="Google Shape;117;p1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423201"/>
            <a:ext cx="9144000" cy="6195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1"/>
          <p:cNvSpPr txBox="1"/>
          <p:nvPr>
            <p:ph type="ctrTitle"/>
          </p:nvPr>
        </p:nvSpPr>
        <p:spPr>
          <a:xfrm>
            <a:off x="582325" y="2571747"/>
            <a:ext cx="8222100" cy="838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</a:pPr>
            <a:r>
              <a:rPr b="1" lang="en" sz="9600">
                <a:latin typeface="Alfa Slab One"/>
                <a:ea typeface="Alfa Slab One"/>
                <a:cs typeface="Alfa Slab One"/>
                <a:sym typeface="Alfa Slab One"/>
              </a:rPr>
              <a:t>1</a:t>
            </a:r>
            <a:r>
              <a:rPr b="1" lang="en" sz="9600">
                <a:latin typeface="Alfa Slab One"/>
                <a:ea typeface="Alfa Slab One"/>
                <a:cs typeface="Alfa Slab One"/>
                <a:sym typeface="Alfa Slab One"/>
              </a:rPr>
              <a:t> + 3 = 4</a:t>
            </a:r>
            <a:endParaRPr b="1" sz="9600">
              <a:latin typeface="Alfa Slab One"/>
              <a:ea typeface="Alfa Slab One"/>
              <a:cs typeface="Alfa Slab One"/>
              <a:sym typeface="Alfa Slab One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12"/>
          <p:cNvSpPr txBox="1"/>
          <p:nvPr>
            <p:ph type="ctrTitle"/>
          </p:nvPr>
        </p:nvSpPr>
        <p:spPr>
          <a:xfrm>
            <a:off x="37925" y="276125"/>
            <a:ext cx="9056100" cy="838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</a:pPr>
            <a:r>
              <a:rPr b="1" lang="en" sz="2600">
                <a:latin typeface="Alfa Slab One"/>
                <a:ea typeface="Alfa Slab One"/>
                <a:cs typeface="Alfa Slab One"/>
                <a:sym typeface="Alfa Slab One"/>
              </a:rPr>
              <a:t>HERE’S THE MODEL. WHAT’S THE STORY?</a:t>
            </a:r>
            <a:endParaRPr b="1" sz="2600">
              <a:latin typeface="Alfa Slab One"/>
              <a:ea typeface="Alfa Slab One"/>
              <a:cs typeface="Alfa Slab One"/>
              <a:sym typeface="Alfa Slab One"/>
            </a:endParaRPr>
          </a:p>
        </p:txBody>
      </p:sp>
      <p:pic>
        <p:nvPicPr>
          <p:cNvPr id="128" name="Google Shape;128;p1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455753"/>
            <a:ext cx="9144000" cy="5870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13"/>
          <p:cNvSpPr txBox="1"/>
          <p:nvPr>
            <p:ph type="ctrTitle"/>
          </p:nvPr>
        </p:nvSpPr>
        <p:spPr>
          <a:xfrm>
            <a:off x="582325" y="2571747"/>
            <a:ext cx="8222100" cy="838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</a:pPr>
            <a:r>
              <a:rPr b="1" lang="en" sz="9600">
                <a:latin typeface="Alfa Slab One"/>
                <a:ea typeface="Alfa Slab One"/>
                <a:cs typeface="Alfa Slab One"/>
                <a:sym typeface="Alfa Slab One"/>
              </a:rPr>
              <a:t>7</a:t>
            </a:r>
            <a:r>
              <a:rPr b="1" lang="en" sz="9600">
                <a:latin typeface="Alfa Slab One"/>
                <a:ea typeface="Alfa Slab One"/>
                <a:cs typeface="Alfa Slab One"/>
                <a:sym typeface="Alfa Slab One"/>
              </a:rPr>
              <a:t> + 1 = 8</a:t>
            </a:r>
            <a:endParaRPr b="1" sz="9600">
              <a:latin typeface="Alfa Slab One"/>
              <a:ea typeface="Alfa Slab One"/>
              <a:cs typeface="Alfa Slab One"/>
              <a:sym typeface="Alfa Slab One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14"/>
          <p:cNvSpPr txBox="1"/>
          <p:nvPr>
            <p:ph type="ctrTitle"/>
          </p:nvPr>
        </p:nvSpPr>
        <p:spPr>
          <a:xfrm>
            <a:off x="37925" y="276125"/>
            <a:ext cx="9056100" cy="838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</a:pPr>
            <a:r>
              <a:rPr b="1" lang="en" sz="2600">
                <a:latin typeface="Alfa Slab One"/>
                <a:ea typeface="Alfa Slab One"/>
                <a:cs typeface="Alfa Slab One"/>
                <a:sym typeface="Alfa Slab One"/>
              </a:rPr>
              <a:t>HERE’S THE MODEL. WHAT’S THE STORY?</a:t>
            </a:r>
            <a:endParaRPr b="1" sz="2600">
              <a:latin typeface="Alfa Slab One"/>
              <a:ea typeface="Alfa Slab One"/>
              <a:cs typeface="Alfa Slab One"/>
              <a:sym typeface="Alfa Slab One"/>
            </a:endParaRPr>
          </a:p>
        </p:txBody>
      </p:sp>
      <p:pic>
        <p:nvPicPr>
          <p:cNvPr id="139" name="Google Shape;139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536556"/>
            <a:ext cx="9144000" cy="59520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5"/>
          <p:cNvSpPr txBox="1"/>
          <p:nvPr>
            <p:ph type="ctrTitle"/>
          </p:nvPr>
        </p:nvSpPr>
        <p:spPr>
          <a:xfrm>
            <a:off x="582325" y="2571747"/>
            <a:ext cx="8222100" cy="838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</a:pPr>
            <a:r>
              <a:rPr b="1" lang="en" sz="9600">
                <a:latin typeface="Alfa Slab One"/>
                <a:ea typeface="Alfa Slab One"/>
                <a:cs typeface="Alfa Slab One"/>
                <a:sym typeface="Alfa Slab One"/>
              </a:rPr>
              <a:t>2</a:t>
            </a:r>
            <a:r>
              <a:rPr b="1" lang="en" sz="9600">
                <a:latin typeface="Alfa Slab One"/>
                <a:ea typeface="Alfa Slab One"/>
                <a:cs typeface="Alfa Slab One"/>
                <a:sym typeface="Alfa Slab One"/>
              </a:rPr>
              <a:t> + 5 = 7</a:t>
            </a:r>
            <a:endParaRPr b="1" sz="9600">
              <a:latin typeface="Alfa Slab One"/>
              <a:ea typeface="Alfa Slab One"/>
              <a:cs typeface="Alfa Slab One"/>
              <a:sym typeface="Alfa Slab One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16"/>
          <p:cNvSpPr txBox="1"/>
          <p:nvPr>
            <p:ph type="ctrTitle"/>
          </p:nvPr>
        </p:nvSpPr>
        <p:spPr>
          <a:xfrm>
            <a:off x="37925" y="276125"/>
            <a:ext cx="9056100" cy="838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</a:pPr>
            <a:r>
              <a:rPr b="1" lang="en" sz="2600">
                <a:latin typeface="Alfa Slab One"/>
                <a:ea typeface="Alfa Slab One"/>
                <a:cs typeface="Alfa Slab One"/>
                <a:sym typeface="Alfa Slab One"/>
              </a:rPr>
              <a:t>HERE’S THE MODEL. WHAT’S THE STORY?</a:t>
            </a:r>
            <a:endParaRPr b="1" sz="2600">
              <a:latin typeface="Alfa Slab One"/>
              <a:ea typeface="Alfa Slab One"/>
              <a:cs typeface="Alfa Slab One"/>
              <a:sym typeface="Alfa Slab One"/>
            </a:endParaRPr>
          </a:p>
        </p:txBody>
      </p:sp>
      <p:pic>
        <p:nvPicPr>
          <p:cNvPr id="150" name="Google Shape;150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34217"/>
            <a:ext cx="9144000" cy="5886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17"/>
          <p:cNvSpPr txBox="1"/>
          <p:nvPr>
            <p:ph type="ctrTitle"/>
          </p:nvPr>
        </p:nvSpPr>
        <p:spPr>
          <a:xfrm>
            <a:off x="582325" y="2571747"/>
            <a:ext cx="8222100" cy="838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</a:pPr>
            <a:r>
              <a:rPr b="1" lang="en" sz="9600">
                <a:latin typeface="Alfa Slab One"/>
                <a:ea typeface="Alfa Slab One"/>
                <a:cs typeface="Alfa Slab One"/>
                <a:sym typeface="Alfa Slab One"/>
              </a:rPr>
              <a:t>5 + 5 = 10</a:t>
            </a:r>
            <a:endParaRPr b="1" sz="9600">
              <a:latin typeface="Alfa Slab One"/>
              <a:ea typeface="Alfa Slab One"/>
              <a:cs typeface="Alfa Slab One"/>
              <a:sym typeface="Alfa Slab One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8"/>
          <p:cNvSpPr txBox="1"/>
          <p:nvPr>
            <p:ph type="ctrTitle"/>
          </p:nvPr>
        </p:nvSpPr>
        <p:spPr>
          <a:xfrm>
            <a:off x="37925" y="276125"/>
            <a:ext cx="9056100" cy="838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</a:pPr>
            <a:r>
              <a:rPr b="1" lang="en" sz="2600">
                <a:latin typeface="Alfa Slab One"/>
                <a:ea typeface="Alfa Slab One"/>
                <a:cs typeface="Alfa Slab One"/>
                <a:sym typeface="Alfa Slab One"/>
              </a:rPr>
              <a:t>HERE’S THE MODEL. WHAT’S THE STORY?</a:t>
            </a:r>
            <a:endParaRPr b="1" sz="2600">
              <a:latin typeface="Alfa Slab One"/>
              <a:ea typeface="Alfa Slab One"/>
              <a:cs typeface="Alfa Slab One"/>
              <a:sym typeface="Alfa Slab One"/>
            </a:endParaRPr>
          </a:p>
        </p:txBody>
      </p:sp>
      <p:pic>
        <p:nvPicPr>
          <p:cNvPr id="161" name="Google Shape;161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81001"/>
            <a:ext cx="9144000" cy="62281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19"/>
          <p:cNvSpPr txBox="1"/>
          <p:nvPr>
            <p:ph type="ctrTitle"/>
          </p:nvPr>
        </p:nvSpPr>
        <p:spPr>
          <a:xfrm>
            <a:off x="582325" y="2571747"/>
            <a:ext cx="8222100" cy="838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</a:pPr>
            <a:r>
              <a:rPr b="1" lang="en" sz="9600">
                <a:latin typeface="Alfa Slab One"/>
                <a:ea typeface="Alfa Slab One"/>
                <a:cs typeface="Alfa Slab One"/>
                <a:sym typeface="Alfa Slab One"/>
              </a:rPr>
              <a:t>4</a:t>
            </a:r>
            <a:r>
              <a:rPr b="1" lang="en" sz="9600">
                <a:latin typeface="Alfa Slab One"/>
                <a:ea typeface="Alfa Slab One"/>
                <a:cs typeface="Alfa Slab One"/>
                <a:sym typeface="Alfa Slab One"/>
              </a:rPr>
              <a:t> + 1 = 5</a:t>
            </a:r>
            <a:endParaRPr b="1" sz="9600">
              <a:latin typeface="Alfa Slab One"/>
              <a:ea typeface="Alfa Slab One"/>
              <a:cs typeface="Alfa Slab One"/>
              <a:sym typeface="Alfa Slab On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2"/>
          <p:cNvSpPr txBox="1"/>
          <p:nvPr>
            <p:ph type="ctrTitle"/>
          </p:nvPr>
        </p:nvSpPr>
        <p:spPr>
          <a:xfrm>
            <a:off x="37925" y="276125"/>
            <a:ext cx="9056100" cy="838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</a:pPr>
            <a:r>
              <a:rPr b="1" lang="en" sz="2600">
                <a:latin typeface="Alfa Slab One"/>
                <a:ea typeface="Alfa Slab One"/>
                <a:cs typeface="Alfa Slab One"/>
                <a:sym typeface="Alfa Slab One"/>
              </a:rPr>
              <a:t>HERE’S THE MODEL. WHAT’S THE STORY?</a:t>
            </a:r>
            <a:endParaRPr b="1" sz="2600">
              <a:latin typeface="Alfa Slab One"/>
              <a:ea typeface="Alfa Slab One"/>
              <a:cs typeface="Alfa Slab One"/>
              <a:sym typeface="Alfa Slab One"/>
            </a:endParaRPr>
          </a:p>
        </p:txBody>
      </p:sp>
      <p:pic>
        <p:nvPicPr>
          <p:cNvPr id="73" name="Google Shape;73;p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49149"/>
            <a:ext cx="9144000" cy="55900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3"/>
          <p:cNvSpPr txBox="1"/>
          <p:nvPr>
            <p:ph type="ctrTitle"/>
          </p:nvPr>
        </p:nvSpPr>
        <p:spPr>
          <a:xfrm>
            <a:off x="582325" y="2571747"/>
            <a:ext cx="8222100" cy="838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</a:pPr>
            <a:r>
              <a:rPr b="1" lang="en" sz="9600">
                <a:latin typeface="Alfa Slab One"/>
                <a:ea typeface="Alfa Slab One"/>
                <a:cs typeface="Alfa Slab One"/>
                <a:sym typeface="Alfa Slab One"/>
              </a:rPr>
              <a:t>4</a:t>
            </a:r>
            <a:r>
              <a:rPr b="1" lang="en" sz="9600">
                <a:latin typeface="Alfa Slab One"/>
                <a:ea typeface="Alfa Slab One"/>
                <a:cs typeface="Alfa Slab One"/>
                <a:sym typeface="Alfa Slab One"/>
              </a:rPr>
              <a:t> + 5 = 9</a:t>
            </a:r>
            <a:endParaRPr b="1" sz="9600">
              <a:latin typeface="Alfa Slab One"/>
              <a:ea typeface="Alfa Slab One"/>
              <a:cs typeface="Alfa Slab One"/>
              <a:sym typeface="Alfa Slab On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4"/>
          <p:cNvSpPr txBox="1"/>
          <p:nvPr>
            <p:ph type="ctrTitle"/>
          </p:nvPr>
        </p:nvSpPr>
        <p:spPr>
          <a:xfrm>
            <a:off x="37925" y="276125"/>
            <a:ext cx="9056100" cy="838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</a:pPr>
            <a:r>
              <a:rPr b="1" lang="en" sz="2600">
                <a:latin typeface="Alfa Slab One"/>
                <a:ea typeface="Alfa Slab One"/>
                <a:cs typeface="Alfa Slab One"/>
                <a:sym typeface="Alfa Slab One"/>
              </a:rPr>
              <a:t>HERE’S THE MODEL. WHAT’S THE STORY?</a:t>
            </a:r>
            <a:endParaRPr b="1" sz="2600">
              <a:latin typeface="Alfa Slab One"/>
              <a:ea typeface="Alfa Slab One"/>
              <a:cs typeface="Alfa Slab One"/>
              <a:sym typeface="Alfa Slab One"/>
            </a:endParaRPr>
          </a:p>
        </p:txBody>
      </p:sp>
      <p:pic>
        <p:nvPicPr>
          <p:cNvPr id="84" name="Google Shape;84;p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6450" y="381000"/>
            <a:ext cx="9056100" cy="62932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5"/>
          <p:cNvSpPr txBox="1"/>
          <p:nvPr>
            <p:ph type="ctrTitle"/>
          </p:nvPr>
        </p:nvSpPr>
        <p:spPr>
          <a:xfrm>
            <a:off x="582325" y="2571747"/>
            <a:ext cx="8222100" cy="838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</a:pPr>
            <a:r>
              <a:rPr b="1" lang="en" sz="9600">
                <a:latin typeface="Alfa Slab One"/>
                <a:ea typeface="Alfa Slab One"/>
                <a:cs typeface="Alfa Slab One"/>
                <a:sym typeface="Alfa Slab One"/>
              </a:rPr>
              <a:t>6</a:t>
            </a:r>
            <a:r>
              <a:rPr b="1" lang="en" sz="9600">
                <a:latin typeface="Alfa Slab One"/>
                <a:ea typeface="Alfa Slab One"/>
                <a:cs typeface="Alfa Slab One"/>
                <a:sym typeface="Alfa Slab One"/>
              </a:rPr>
              <a:t> + 2 = 8</a:t>
            </a:r>
            <a:endParaRPr b="1" sz="9600">
              <a:latin typeface="Alfa Slab One"/>
              <a:ea typeface="Alfa Slab One"/>
              <a:cs typeface="Alfa Slab One"/>
              <a:sym typeface="Alfa Slab One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6"/>
          <p:cNvSpPr txBox="1"/>
          <p:nvPr>
            <p:ph type="ctrTitle"/>
          </p:nvPr>
        </p:nvSpPr>
        <p:spPr>
          <a:xfrm>
            <a:off x="37925" y="276125"/>
            <a:ext cx="9056100" cy="838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</a:pPr>
            <a:r>
              <a:rPr b="1" lang="en" sz="2600">
                <a:latin typeface="Alfa Slab One"/>
                <a:ea typeface="Alfa Slab One"/>
                <a:cs typeface="Alfa Slab One"/>
                <a:sym typeface="Alfa Slab One"/>
              </a:rPr>
              <a:t>HERE’S THE MODEL. WHAT’S THE STORY?</a:t>
            </a:r>
            <a:endParaRPr b="1" sz="2600">
              <a:latin typeface="Alfa Slab One"/>
              <a:ea typeface="Alfa Slab One"/>
              <a:cs typeface="Alfa Slab One"/>
              <a:sym typeface="Alfa Slab One"/>
            </a:endParaRPr>
          </a:p>
        </p:txBody>
      </p:sp>
      <p:pic>
        <p:nvPicPr>
          <p:cNvPr id="95" name="Google Shape;95;p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455754"/>
            <a:ext cx="9144000" cy="58049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7"/>
          <p:cNvSpPr txBox="1"/>
          <p:nvPr>
            <p:ph type="ctrTitle"/>
          </p:nvPr>
        </p:nvSpPr>
        <p:spPr>
          <a:xfrm>
            <a:off x="582325" y="2571747"/>
            <a:ext cx="8222100" cy="838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</a:pPr>
            <a:r>
              <a:rPr b="1" lang="en" sz="9600">
                <a:latin typeface="Alfa Slab One"/>
                <a:ea typeface="Alfa Slab One"/>
                <a:cs typeface="Alfa Slab One"/>
                <a:sym typeface="Alfa Slab One"/>
              </a:rPr>
              <a:t>3</a:t>
            </a:r>
            <a:r>
              <a:rPr b="1" lang="en" sz="9600">
                <a:latin typeface="Alfa Slab One"/>
                <a:ea typeface="Alfa Slab One"/>
                <a:cs typeface="Alfa Slab One"/>
                <a:sym typeface="Alfa Slab One"/>
              </a:rPr>
              <a:t> + 3 = 6</a:t>
            </a:r>
            <a:endParaRPr b="1" sz="9600">
              <a:latin typeface="Alfa Slab One"/>
              <a:ea typeface="Alfa Slab One"/>
              <a:cs typeface="Alfa Slab One"/>
              <a:sym typeface="Alfa Slab One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8"/>
          <p:cNvSpPr txBox="1"/>
          <p:nvPr>
            <p:ph type="ctrTitle"/>
          </p:nvPr>
        </p:nvSpPr>
        <p:spPr>
          <a:xfrm>
            <a:off x="37925" y="276125"/>
            <a:ext cx="9056100" cy="838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</a:pPr>
            <a:r>
              <a:rPr b="1" lang="en" sz="2600">
                <a:latin typeface="Alfa Slab One"/>
                <a:ea typeface="Alfa Slab One"/>
                <a:cs typeface="Alfa Slab One"/>
                <a:sym typeface="Alfa Slab One"/>
              </a:rPr>
              <a:t>HERE’S THE MODEL. WHAT’S THE STORY?</a:t>
            </a:r>
            <a:endParaRPr b="1" sz="2600">
              <a:latin typeface="Alfa Slab One"/>
              <a:ea typeface="Alfa Slab One"/>
              <a:cs typeface="Alfa Slab One"/>
              <a:sym typeface="Alfa Slab One"/>
            </a:endParaRPr>
          </a:p>
        </p:txBody>
      </p:sp>
      <p:pic>
        <p:nvPicPr>
          <p:cNvPr id="106" name="Google Shape;106;p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477938"/>
            <a:ext cx="9144000" cy="6260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9"/>
          <p:cNvSpPr txBox="1"/>
          <p:nvPr>
            <p:ph type="ctrTitle"/>
          </p:nvPr>
        </p:nvSpPr>
        <p:spPr>
          <a:xfrm>
            <a:off x="582325" y="2571747"/>
            <a:ext cx="8222100" cy="838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</a:pPr>
            <a:r>
              <a:rPr b="1" lang="en" sz="9600">
                <a:latin typeface="Alfa Slab One"/>
                <a:ea typeface="Alfa Slab One"/>
                <a:cs typeface="Alfa Slab One"/>
                <a:sym typeface="Alfa Slab One"/>
              </a:rPr>
              <a:t>8</a:t>
            </a:r>
            <a:r>
              <a:rPr b="1" lang="en" sz="9600">
                <a:latin typeface="Alfa Slab One"/>
                <a:ea typeface="Alfa Slab One"/>
                <a:cs typeface="Alfa Slab One"/>
                <a:sym typeface="Alfa Slab One"/>
              </a:rPr>
              <a:t> + 1 = 9</a:t>
            </a:r>
            <a:endParaRPr b="1" sz="9600">
              <a:latin typeface="Alfa Slab One"/>
              <a:ea typeface="Alfa Slab One"/>
              <a:cs typeface="Alfa Slab One"/>
              <a:sym typeface="Alfa Slab On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Material">
  <a:themeElements>
    <a:clrScheme name="Material">
      <a:dk1>
        <a:srgbClr val="4285F4"/>
      </a:dk1>
      <a:lt1>
        <a:srgbClr val="FFFFFF"/>
      </a:lt1>
      <a:dk2>
        <a:srgbClr val="424242"/>
      </a:dk2>
      <a:lt2>
        <a:srgbClr val="737373"/>
      </a:lt2>
      <a:accent1>
        <a:srgbClr val="0277BD"/>
      </a:accent1>
      <a:accent2>
        <a:srgbClr val="0F9D58"/>
      </a:accent2>
      <a:accent3>
        <a:srgbClr val="DB4437"/>
      </a:accent3>
      <a:accent4>
        <a:srgbClr val="FAFAFA"/>
      </a:accent4>
      <a:accent5>
        <a:srgbClr val="1A237E"/>
      </a:accent5>
      <a:accent6>
        <a:srgbClr val="F4B400"/>
      </a:accent6>
      <a:hlink>
        <a:srgbClr val="1A237E"/>
      </a:hlink>
      <a:folHlink>
        <a:srgbClr val="1A237E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