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1b92c254d5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1b92c254d5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g21c259d48ae_0_1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6" name="Google Shape;206;g21c259d48ae_0_1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g21c259d48ae_0_19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9" name="Google Shape;229;g21c259d48ae_0_19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g21c259d48ae_0_19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g21c259d48ae_0_19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g21c259d48ae_0_23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3" name="Google Shape;293;g21c259d48ae_0_2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6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g21c259d48ae_0_24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8" name="Google Shape;298;g21c259d48ae_0_2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3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Google Shape;344;g21c259d48ae_0_28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5" name="Google Shape;345;g21c259d48ae_0_28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8" name="Shape 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Google Shape;349;g21c259d48ae_0_28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0" name="Google Shape;350;g21c259d48ae_0_28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1" name="Shape 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Google Shape;402;g21c259d48ae_0_3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3" name="Google Shape;403;g21c259d48ae_0_3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6" name="Shape 4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" name="Google Shape;407;g21c259d48ae_0_3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8" name="Google Shape;408;g21c259d48ae_0_3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5" name="Shape 4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" name="Google Shape;436;g21c259d48ae_0_37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7" name="Google Shape;437;g21c259d48ae_0_37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1b92c254d5_0_6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21b92c254d5_0_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0" name="Shape 4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" name="Google Shape;441;g21c259d48ae_0_37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2" name="Google Shape;442;g21c259d48ae_0_3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1" name="Shape 4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2" name="Google Shape;482;g21c259d48ae_0_4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3" name="Google Shape;483;g21c259d48ae_0_4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21c259d48ae_0_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21c259d48ae_0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21b92c254d5_0_1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21b92c254d5_0_1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21c259d48ae_0_6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" name="Google Shape;145;g21c259d48ae_0_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21c259d48ae_0_6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21c259d48ae_0_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g21c259d48ae_0_10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5" name="Google Shape;185;g21c259d48ae_0_10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21c259d48ae_0_1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0" name="Google Shape;190;g21c259d48ae_0_1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g21c259d48ae_0_15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1" name="Google Shape;201;g21c259d48ae_0_1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4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64125" y="1355763"/>
            <a:ext cx="9144000" cy="2339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0">
                <a:latin typeface="Alfa Slab One"/>
                <a:ea typeface="Alfa Slab One"/>
                <a:cs typeface="Alfa Slab One"/>
                <a:sym typeface="Alfa Slab One"/>
              </a:rPr>
              <a:t>MULTIPLICATION</a:t>
            </a:r>
            <a:endParaRPr sz="7000">
              <a:latin typeface="Alfa Slab One"/>
              <a:ea typeface="Alfa Slab One"/>
              <a:cs typeface="Alfa Slab One"/>
              <a:sym typeface="Alfa Slab On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0">
                <a:latin typeface="Alfa Slab One"/>
                <a:ea typeface="Alfa Slab One"/>
                <a:cs typeface="Alfa Slab One"/>
                <a:sym typeface="Alfa Slab One"/>
              </a:rPr>
              <a:t>TOOL TALKS</a:t>
            </a:r>
            <a:endParaRPr sz="7000">
              <a:latin typeface="Alfa Slab One"/>
              <a:ea typeface="Alfa Slab One"/>
              <a:cs typeface="Alfa Slab One"/>
              <a:sym typeface="Alfa Slab One"/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0" y="3430125"/>
            <a:ext cx="91440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>
                <a:latin typeface="Alfa Slab One"/>
                <a:ea typeface="Alfa Slab One"/>
                <a:cs typeface="Alfa Slab One"/>
                <a:sym typeface="Alfa Slab One"/>
              </a:rPr>
              <a:t>MULTIPLYING BY 3</a:t>
            </a:r>
            <a:endParaRPr sz="4000">
              <a:latin typeface="Alfa Slab One"/>
              <a:ea typeface="Alfa Slab One"/>
              <a:cs typeface="Alfa Slab One"/>
              <a:sym typeface="Alfa Slab One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4"/>
        </a:solidFill>
      </p:bgPr>
    </p:bg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22"/>
          <p:cNvSpPr txBox="1"/>
          <p:nvPr/>
        </p:nvSpPr>
        <p:spPr>
          <a:xfrm>
            <a:off x="0" y="3430125"/>
            <a:ext cx="9144000" cy="126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0">
                <a:latin typeface="Alfa Slab One"/>
                <a:ea typeface="Alfa Slab One"/>
                <a:cs typeface="Alfa Slab One"/>
                <a:sym typeface="Alfa Slab One"/>
              </a:rPr>
              <a:t>3 x ? = __</a:t>
            </a:r>
            <a:endParaRPr sz="7000">
              <a:latin typeface="Alfa Slab One"/>
              <a:ea typeface="Alfa Slab One"/>
              <a:cs typeface="Alfa Slab One"/>
              <a:sym typeface="Alfa Slab One"/>
            </a:endParaRPr>
          </a:p>
        </p:txBody>
      </p:sp>
      <p:sp>
        <p:nvSpPr>
          <p:cNvPr id="209" name="Google Shape;209;p22"/>
          <p:cNvSpPr/>
          <p:nvPr/>
        </p:nvSpPr>
        <p:spPr>
          <a:xfrm>
            <a:off x="4227438" y="833425"/>
            <a:ext cx="689100" cy="657300"/>
          </a:xfrm>
          <a:prstGeom prst="rect">
            <a:avLst/>
          </a:prstGeom>
          <a:solidFill>
            <a:srgbClr val="9900FF"/>
          </a:solidFill>
          <a:ln cap="flat" cmpd="sng" w="9525">
            <a:solidFill>
              <a:srgbClr val="99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0" name="Google Shape;210;p22"/>
          <p:cNvSpPr/>
          <p:nvPr/>
        </p:nvSpPr>
        <p:spPr>
          <a:xfrm>
            <a:off x="4363638" y="649100"/>
            <a:ext cx="416700" cy="184200"/>
          </a:xfrm>
          <a:prstGeom prst="rect">
            <a:avLst/>
          </a:prstGeom>
          <a:solidFill>
            <a:srgbClr val="9900FF"/>
          </a:solidFill>
          <a:ln cap="flat" cmpd="sng" w="9525">
            <a:solidFill>
              <a:srgbClr val="99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1" name="Google Shape;211;p22"/>
          <p:cNvSpPr/>
          <p:nvPr/>
        </p:nvSpPr>
        <p:spPr>
          <a:xfrm>
            <a:off x="4227438" y="1803125"/>
            <a:ext cx="689100" cy="657300"/>
          </a:xfrm>
          <a:prstGeom prst="rect">
            <a:avLst/>
          </a:prstGeom>
          <a:solidFill>
            <a:srgbClr val="9900FF"/>
          </a:solidFill>
          <a:ln cap="flat" cmpd="sng" w="9525">
            <a:solidFill>
              <a:srgbClr val="99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2" name="Google Shape;212;p22"/>
          <p:cNvSpPr/>
          <p:nvPr/>
        </p:nvSpPr>
        <p:spPr>
          <a:xfrm>
            <a:off x="4363638" y="1618800"/>
            <a:ext cx="416700" cy="184200"/>
          </a:xfrm>
          <a:prstGeom prst="rect">
            <a:avLst/>
          </a:prstGeom>
          <a:solidFill>
            <a:srgbClr val="9900FF"/>
          </a:solidFill>
          <a:ln cap="flat" cmpd="sng" w="9525">
            <a:solidFill>
              <a:srgbClr val="99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3" name="Google Shape;213;p22"/>
          <p:cNvSpPr/>
          <p:nvPr/>
        </p:nvSpPr>
        <p:spPr>
          <a:xfrm>
            <a:off x="3343463" y="833425"/>
            <a:ext cx="689100" cy="657300"/>
          </a:xfrm>
          <a:prstGeom prst="rect">
            <a:avLst/>
          </a:prstGeom>
          <a:solidFill>
            <a:srgbClr val="9900FF"/>
          </a:solidFill>
          <a:ln cap="flat" cmpd="sng" w="9525">
            <a:solidFill>
              <a:srgbClr val="99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4" name="Google Shape;214;p22"/>
          <p:cNvSpPr/>
          <p:nvPr/>
        </p:nvSpPr>
        <p:spPr>
          <a:xfrm>
            <a:off x="3479663" y="649100"/>
            <a:ext cx="416700" cy="184200"/>
          </a:xfrm>
          <a:prstGeom prst="rect">
            <a:avLst/>
          </a:prstGeom>
          <a:solidFill>
            <a:srgbClr val="9900FF"/>
          </a:solidFill>
          <a:ln cap="flat" cmpd="sng" w="9525">
            <a:solidFill>
              <a:srgbClr val="99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5" name="Google Shape;215;p22"/>
          <p:cNvSpPr/>
          <p:nvPr/>
        </p:nvSpPr>
        <p:spPr>
          <a:xfrm>
            <a:off x="3343463" y="1803125"/>
            <a:ext cx="689100" cy="657300"/>
          </a:xfrm>
          <a:prstGeom prst="rect">
            <a:avLst/>
          </a:prstGeom>
          <a:solidFill>
            <a:srgbClr val="9900FF"/>
          </a:solidFill>
          <a:ln cap="flat" cmpd="sng" w="9525">
            <a:solidFill>
              <a:srgbClr val="99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6" name="Google Shape;216;p22"/>
          <p:cNvSpPr/>
          <p:nvPr/>
        </p:nvSpPr>
        <p:spPr>
          <a:xfrm>
            <a:off x="3479663" y="1618800"/>
            <a:ext cx="416700" cy="184200"/>
          </a:xfrm>
          <a:prstGeom prst="rect">
            <a:avLst/>
          </a:prstGeom>
          <a:solidFill>
            <a:srgbClr val="9900FF"/>
          </a:solidFill>
          <a:ln cap="flat" cmpd="sng" w="9525">
            <a:solidFill>
              <a:srgbClr val="99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7" name="Google Shape;217;p22"/>
          <p:cNvSpPr/>
          <p:nvPr/>
        </p:nvSpPr>
        <p:spPr>
          <a:xfrm>
            <a:off x="3343463" y="2772825"/>
            <a:ext cx="689100" cy="657300"/>
          </a:xfrm>
          <a:prstGeom prst="rect">
            <a:avLst/>
          </a:prstGeom>
          <a:solidFill>
            <a:srgbClr val="9900FF"/>
          </a:solidFill>
          <a:ln cap="flat" cmpd="sng" w="9525">
            <a:solidFill>
              <a:srgbClr val="99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8" name="Google Shape;218;p22"/>
          <p:cNvSpPr/>
          <p:nvPr/>
        </p:nvSpPr>
        <p:spPr>
          <a:xfrm>
            <a:off x="3479663" y="2588500"/>
            <a:ext cx="416700" cy="184200"/>
          </a:xfrm>
          <a:prstGeom prst="rect">
            <a:avLst/>
          </a:prstGeom>
          <a:solidFill>
            <a:srgbClr val="9900FF"/>
          </a:solidFill>
          <a:ln cap="flat" cmpd="sng" w="9525">
            <a:solidFill>
              <a:srgbClr val="99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9" name="Google Shape;219;p22"/>
          <p:cNvSpPr/>
          <p:nvPr/>
        </p:nvSpPr>
        <p:spPr>
          <a:xfrm>
            <a:off x="4227438" y="2772825"/>
            <a:ext cx="689100" cy="657300"/>
          </a:xfrm>
          <a:prstGeom prst="rect">
            <a:avLst/>
          </a:prstGeom>
          <a:solidFill>
            <a:srgbClr val="9900FF"/>
          </a:solidFill>
          <a:ln cap="flat" cmpd="sng" w="9525">
            <a:solidFill>
              <a:srgbClr val="99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0" name="Google Shape;220;p22"/>
          <p:cNvSpPr/>
          <p:nvPr/>
        </p:nvSpPr>
        <p:spPr>
          <a:xfrm>
            <a:off x="4363638" y="2588500"/>
            <a:ext cx="416700" cy="184200"/>
          </a:xfrm>
          <a:prstGeom prst="rect">
            <a:avLst/>
          </a:prstGeom>
          <a:solidFill>
            <a:srgbClr val="9900FF"/>
          </a:solidFill>
          <a:ln cap="flat" cmpd="sng" w="9525">
            <a:solidFill>
              <a:srgbClr val="99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1" name="Google Shape;221;p22"/>
          <p:cNvSpPr/>
          <p:nvPr/>
        </p:nvSpPr>
        <p:spPr>
          <a:xfrm>
            <a:off x="5111413" y="833425"/>
            <a:ext cx="689100" cy="657300"/>
          </a:xfrm>
          <a:prstGeom prst="rect">
            <a:avLst/>
          </a:prstGeom>
          <a:solidFill>
            <a:srgbClr val="9900FF"/>
          </a:solidFill>
          <a:ln cap="flat" cmpd="sng" w="9525">
            <a:solidFill>
              <a:srgbClr val="99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2" name="Google Shape;222;p22"/>
          <p:cNvSpPr/>
          <p:nvPr/>
        </p:nvSpPr>
        <p:spPr>
          <a:xfrm>
            <a:off x="5247613" y="649100"/>
            <a:ext cx="416700" cy="184200"/>
          </a:xfrm>
          <a:prstGeom prst="rect">
            <a:avLst/>
          </a:prstGeom>
          <a:solidFill>
            <a:srgbClr val="9900FF"/>
          </a:solidFill>
          <a:ln cap="flat" cmpd="sng" w="9525">
            <a:solidFill>
              <a:srgbClr val="99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3" name="Google Shape;223;p22"/>
          <p:cNvSpPr/>
          <p:nvPr/>
        </p:nvSpPr>
        <p:spPr>
          <a:xfrm>
            <a:off x="5111413" y="1803125"/>
            <a:ext cx="689100" cy="657300"/>
          </a:xfrm>
          <a:prstGeom prst="rect">
            <a:avLst/>
          </a:prstGeom>
          <a:solidFill>
            <a:srgbClr val="9900FF"/>
          </a:solidFill>
          <a:ln cap="flat" cmpd="sng" w="9525">
            <a:solidFill>
              <a:srgbClr val="99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4" name="Google Shape;224;p22"/>
          <p:cNvSpPr/>
          <p:nvPr/>
        </p:nvSpPr>
        <p:spPr>
          <a:xfrm>
            <a:off x="5247613" y="1618800"/>
            <a:ext cx="416700" cy="184200"/>
          </a:xfrm>
          <a:prstGeom prst="rect">
            <a:avLst/>
          </a:prstGeom>
          <a:solidFill>
            <a:srgbClr val="9900FF"/>
          </a:solidFill>
          <a:ln cap="flat" cmpd="sng" w="9525">
            <a:solidFill>
              <a:srgbClr val="99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5" name="Google Shape;225;p22"/>
          <p:cNvSpPr/>
          <p:nvPr/>
        </p:nvSpPr>
        <p:spPr>
          <a:xfrm>
            <a:off x="5111413" y="2772825"/>
            <a:ext cx="689100" cy="657300"/>
          </a:xfrm>
          <a:prstGeom prst="rect">
            <a:avLst/>
          </a:prstGeom>
          <a:solidFill>
            <a:srgbClr val="9900FF"/>
          </a:solidFill>
          <a:ln cap="flat" cmpd="sng" w="9525">
            <a:solidFill>
              <a:srgbClr val="99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6" name="Google Shape;226;p22"/>
          <p:cNvSpPr/>
          <p:nvPr/>
        </p:nvSpPr>
        <p:spPr>
          <a:xfrm>
            <a:off x="5247613" y="2588500"/>
            <a:ext cx="416700" cy="184200"/>
          </a:xfrm>
          <a:prstGeom prst="rect">
            <a:avLst/>
          </a:prstGeom>
          <a:solidFill>
            <a:srgbClr val="9900FF"/>
          </a:solidFill>
          <a:ln cap="flat" cmpd="sng" w="9525">
            <a:solidFill>
              <a:srgbClr val="99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4"/>
        </a:solidFill>
      </p:bgPr>
    </p:bg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23"/>
          <p:cNvSpPr txBox="1"/>
          <p:nvPr/>
        </p:nvSpPr>
        <p:spPr>
          <a:xfrm>
            <a:off x="0" y="1786800"/>
            <a:ext cx="9144000" cy="15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0">
                <a:solidFill>
                  <a:schemeClr val="dk1"/>
                </a:solidFill>
                <a:latin typeface="Alfa Slab One"/>
                <a:ea typeface="Alfa Slab One"/>
                <a:cs typeface="Alfa Slab One"/>
                <a:sym typeface="Alfa Slab One"/>
              </a:rPr>
              <a:t>3 x 3 = 9</a:t>
            </a:r>
            <a:endParaRPr sz="9000">
              <a:solidFill>
                <a:schemeClr val="dk1"/>
              </a:solidFill>
              <a:latin typeface="Alfa Slab One"/>
              <a:ea typeface="Alfa Slab One"/>
              <a:cs typeface="Alfa Slab One"/>
              <a:sym typeface="Alfa Slab One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4"/>
        </a:solidFill>
      </p:bgPr>
    </p:bg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24"/>
          <p:cNvSpPr txBox="1"/>
          <p:nvPr/>
        </p:nvSpPr>
        <p:spPr>
          <a:xfrm>
            <a:off x="0" y="3430125"/>
            <a:ext cx="9144000" cy="126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0">
                <a:latin typeface="Alfa Slab One"/>
                <a:ea typeface="Alfa Slab One"/>
                <a:cs typeface="Alfa Slab One"/>
                <a:sym typeface="Alfa Slab One"/>
              </a:rPr>
              <a:t>3 x ? = __</a:t>
            </a:r>
            <a:endParaRPr sz="7000">
              <a:latin typeface="Alfa Slab One"/>
              <a:ea typeface="Alfa Slab One"/>
              <a:cs typeface="Alfa Slab One"/>
              <a:sym typeface="Alfa Slab One"/>
            </a:endParaRPr>
          </a:p>
        </p:txBody>
      </p:sp>
      <p:sp>
        <p:nvSpPr>
          <p:cNvPr id="237" name="Google Shape;237;p24"/>
          <p:cNvSpPr/>
          <p:nvPr/>
        </p:nvSpPr>
        <p:spPr>
          <a:xfrm>
            <a:off x="1575513" y="833425"/>
            <a:ext cx="689100" cy="657300"/>
          </a:xfrm>
          <a:prstGeom prst="rect">
            <a:avLst/>
          </a:prstGeom>
          <a:solidFill>
            <a:srgbClr val="5B0F00"/>
          </a:solidFill>
          <a:ln cap="flat" cmpd="sng" w="9525">
            <a:solidFill>
              <a:srgbClr val="5B0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8" name="Google Shape;238;p24"/>
          <p:cNvSpPr/>
          <p:nvPr/>
        </p:nvSpPr>
        <p:spPr>
          <a:xfrm>
            <a:off x="1711713" y="649100"/>
            <a:ext cx="416700" cy="184200"/>
          </a:xfrm>
          <a:prstGeom prst="rect">
            <a:avLst/>
          </a:prstGeom>
          <a:solidFill>
            <a:srgbClr val="5B0F00"/>
          </a:solidFill>
          <a:ln cap="flat" cmpd="sng" w="9525">
            <a:solidFill>
              <a:srgbClr val="5B0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9" name="Google Shape;239;p24"/>
          <p:cNvSpPr/>
          <p:nvPr/>
        </p:nvSpPr>
        <p:spPr>
          <a:xfrm>
            <a:off x="1575513" y="1803125"/>
            <a:ext cx="689100" cy="657300"/>
          </a:xfrm>
          <a:prstGeom prst="rect">
            <a:avLst/>
          </a:prstGeom>
          <a:solidFill>
            <a:srgbClr val="5B0F00"/>
          </a:solidFill>
          <a:ln cap="flat" cmpd="sng" w="9525">
            <a:solidFill>
              <a:srgbClr val="5B0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0" name="Google Shape;240;p24"/>
          <p:cNvSpPr/>
          <p:nvPr/>
        </p:nvSpPr>
        <p:spPr>
          <a:xfrm>
            <a:off x="1711713" y="1618800"/>
            <a:ext cx="416700" cy="184200"/>
          </a:xfrm>
          <a:prstGeom prst="rect">
            <a:avLst/>
          </a:prstGeom>
          <a:solidFill>
            <a:srgbClr val="5B0F00"/>
          </a:solidFill>
          <a:ln cap="flat" cmpd="sng" w="9525">
            <a:solidFill>
              <a:srgbClr val="5B0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1" name="Google Shape;241;p24"/>
          <p:cNvSpPr/>
          <p:nvPr/>
        </p:nvSpPr>
        <p:spPr>
          <a:xfrm>
            <a:off x="691538" y="833425"/>
            <a:ext cx="689100" cy="657300"/>
          </a:xfrm>
          <a:prstGeom prst="rect">
            <a:avLst/>
          </a:prstGeom>
          <a:solidFill>
            <a:srgbClr val="5B0F00"/>
          </a:solidFill>
          <a:ln cap="flat" cmpd="sng" w="9525">
            <a:solidFill>
              <a:srgbClr val="5B0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2" name="Google Shape;242;p24"/>
          <p:cNvSpPr/>
          <p:nvPr/>
        </p:nvSpPr>
        <p:spPr>
          <a:xfrm>
            <a:off x="827738" y="649100"/>
            <a:ext cx="416700" cy="184200"/>
          </a:xfrm>
          <a:prstGeom prst="rect">
            <a:avLst/>
          </a:prstGeom>
          <a:solidFill>
            <a:srgbClr val="5B0F00"/>
          </a:solidFill>
          <a:ln cap="flat" cmpd="sng" w="9525">
            <a:solidFill>
              <a:srgbClr val="5B0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3" name="Google Shape;243;p24"/>
          <p:cNvSpPr/>
          <p:nvPr/>
        </p:nvSpPr>
        <p:spPr>
          <a:xfrm>
            <a:off x="691538" y="1803125"/>
            <a:ext cx="689100" cy="657300"/>
          </a:xfrm>
          <a:prstGeom prst="rect">
            <a:avLst/>
          </a:prstGeom>
          <a:solidFill>
            <a:srgbClr val="5B0F00"/>
          </a:solidFill>
          <a:ln cap="flat" cmpd="sng" w="9525">
            <a:solidFill>
              <a:srgbClr val="5B0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4" name="Google Shape;244;p24"/>
          <p:cNvSpPr/>
          <p:nvPr/>
        </p:nvSpPr>
        <p:spPr>
          <a:xfrm>
            <a:off x="827738" y="1618800"/>
            <a:ext cx="416700" cy="184200"/>
          </a:xfrm>
          <a:prstGeom prst="rect">
            <a:avLst/>
          </a:prstGeom>
          <a:solidFill>
            <a:srgbClr val="5B0F00"/>
          </a:solidFill>
          <a:ln cap="flat" cmpd="sng" w="9525">
            <a:solidFill>
              <a:srgbClr val="5B0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5" name="Google Shape;245;p24"/>
          <p:cNvSpPr/>
          <p:nvPr/>
        </p:nvSpPr>
        <p:spPr>
          <a:xfrm>
            <a:off x="691538" y="2772825"/>
            <a:ext cx="689100" cy="657300"/>
          </a:xfrm>
          <a:prstGeom prst="rect">
            <a:avLst/>
          </a:prstGeom>
          <a:solidFill>
            <a:srgbClr val="5B0F00"/>
          </a:solidFill>
          <a:ln cap="flat" cmpd="sng" w="9525">
            <a:solidFill>
              <a:srgbClr val="5B0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6" name="Google Shape;246;p24"/>
          <p:cNvSpPr/>
          <p:nvPr/>
        </p:nvSpPr>
        <p:spPr>
          <a:xfrm>
            <a:off x="827738" y="2588500"/>
            <a:ext cx="416700" cy="184200"/>
          </a:xfrm>
          <a:prstGeom prst="rect">
            <a:avLst/>
          </a:prstGeom>
          <a:solidFill>
            <a:srgbClr val="5B0F00"/>
          </a:solidFill>
          <a:ln cap="flat" cmpd="sng" w="9525">
            <a:solidFill>
              <a:srgbClr val="5B0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7" name="Google Shape;247;p24"/>
          <p:cNvSpPr/>
          <p:nvPr/>
        </p:nvSpPr>
        <p:spPr>
          <a:xfrm>
            <a:off x="1575513" y="2772825"/>
            <a:ext cx="689100" cy="657300"/>
          </a:xfrm>
          <a:prstGeom prst="rect">
            <a:avLst/>
          </a:prstGeom>
          <a:solidFill>
            <a:srgbClr val="5B0F00"/>
          </a:solidFill>
          <a:ln cap="flat" cmpd="sng" w="9525">
            <a:solidFill>
              <a:srgbClr val="5B0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8" name="Google Shape;248;p24"/>
          <p:cNvSpPr/>
          <p:nvPr/>
        </p:nvSpPr>
        <p:spPr>
          <a:xfrm>
            <a:off x="1711713" y="2588500"/>
            <a:ext cx="416700" cy="184200"/>
          </a:xfrm>
          <a:prstGeom prst="rect">
            <a:avLst/>
          </a:prstGeom>
          <a:solidFill>
            <a:srgbClr val="5B0F00"/>
          </a:solidFill>
          <a:ln cap="flat" cmpd="sng" w="9525">
            <a:solidFill>
              <a:srgbClr val="5B0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9" name="Google Shape;249;p24"/>
          <p:cNvSpPr/>
          <p:nvPr/>
        </p:nvSpPr>
        <p:spPr>
          <a:xfrm>
            <a:off x="3343463" y="833425"/>
            <a:ext cx="689100" cy="657300"/>
          </a:xfrm>
          <a:prstGeom prst="rect">
            <a:avLst/>
          </a:prstGeom>
          <a:solidFill>
            <a:srgbClr val="5B0F00"/>
          </a:solidFill>
          <a:ln cap="flat" cmpd="sng" w="9525">
            <a:solidFill>
              <a:srgbClr val="5B0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0" name="Google Shape;250;p24"/>
          <p:cNvSpPr/>
          <p:nvPr/>
        </p:nvSpPr>
        <p:spPr>
          <a:xfrm>
            <a:off x="3479663" y="649100"/>
            <a:ext cx="416700" cy="184200"/>
          </a:xfrm>
          <a:prstGeom prst="rect">
            <a:avLst/>
          </a:prstGeom>
          <a:solidFill>
            <a:srgbClr val="5B0F00"/>
          </a:solidFill>
          <a:ln cap="flat" cmpd="sng" w="9525">
            <a:solidFill>
              <a:srgbClr val="5B0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1" name="Google Shape;251;p24"/>
          <p:cNvSpPr/>
          <p:nvPr/>
        </p:nvSpPr>
        <p:spPr>
          <a:xfrm>
            <a:off x="3343463" y="1803125"/>
            <a:ext cx="689100" cy="657300"/>
          </a:xfrm>
          <a:prstGeom prst="rect">
            <a:avLst/>
          </a:prstGeom>
          <a:solidFill>
            <a:srgbClr val="5B0F00"/>
          </a:solidFill>
          <a:ln cap="flat" cmpd="sng" w="9525">
            <a:solidFill>
              <a:srgbClr val="5B0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2" name="Google Shape;252;p24"/>
          <p:cNvSpPr/>
          <p:nvPr/>
        </p:nvSpPr>
        <p:spPr>
          <a:xfrm>
            <a:off x="3479663" y="1618800"/>
            <a:ext cx="416700" cy="184200"/>
          </a:xfrm>
          <a:prstGeom prst="rect">
            <a:avLst/>
          </a:prstGeom>
          <a:solidFill>
            <a:srgbClr val="5B0F00"/>
          </a:solidFill>
          <a:ln cap="flat" cmpd="sng" w="9525">
            <a:solidFill>
              <a:srgbClr val="5B0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3" name="Google Shape;253;p24"/>
          <p:cNvSpPr/>
          <p:nvPr/>
        </p:nvSpPr>
        <p:spPr>
          <a:xfrm>
            <a:off x="2459488" y="833425"/>
            <a:ext cx="689100" cy="657300"/>
          </a:xfrm>
          <a:prstGeom prst="rect">
            <a:avLst/>
          </a:prstGeom>
          <a:solidFill>
            <a:srgbClr val="5B0F00"/>
          </a:solidFill>
          <a:ln cap="flat" cmpd="sng" w="9525">
            <a:solidFill>
              <a:srgbClr val="5B0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4" name="Google Shape;254;p24"/>
          <p:cNvSpPr/>
          <p:nvPr/>
        </p:nvSpPr>
        <p:spPr>
          <a:xfrm>
            <a:off x="2595688" y="649100"/>
            <a:ext cx="416700" cy="184200"/>
          </a:xfrm>
          <a:prstGeom prst="rect">
            <a:avLst/>
          </a:prstGeom>
          <a:solidFill>
            <a:srgbClr val="5B0F00"/>
          </a:solidFill>
          <a:ln cap="flat" cmpd="sng" w="9525">
            <a:solidFill>
              <a:srgbClr val="5B0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5" name="Google Shape;255;p24"/>
          <p:cNvSpPr/>
          <p:nvPr/>
        </p:nvSpPr>
        <p:spPr>
          <a:xfrm>
            <a:off x="2459488" y="1803125"/>
            <a:ext cx="689100" cy="657300"/>
          </a:xfrm>
          <a:prstGeom prst="rect">
            <a:avLst/>
          </a:prstGeom>
          <a:solidFill>
            <a:srgbClr val="5B0F00"/>
          </a:solidFill>
          <a:ln cap="flat" cmpd="sng" w="9525">
            <a:solidFill>
              <a:srgbClr val="5B0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6" name="Google Shape;256;p24"/>
          <p:cNvSpPr/>
          <p:nvPr/>
        </p:nvSpPr>
        <p:spPr>
          <a:xfrm>
            <a:off x="2595688" y="1618800"/>
            <a:ext cx="416700" cy="184200"/>
          </a:xfrm>
          <a:prstGeom prst="rect">
            <a:avLst/>
          </a:prstGeom>
          <a:solidFill>
            <a:srgbClr val="5B0F00"/>
          </a:solidFill>
          <a:ln cap="flat" cmpd="sng" w="9525">
            <a:solidFill>
              <a:srgbClr val="5B0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7" name="Google Shape;257;p24"/>
          <p:cNvSpPr/>
          <p:nvPr/>
        </p:nvSpPr>
        <p:spPr>
          <a:xfrm>
            <a:off x="2459488" y="2772825"/>
            <a:ext cx="689100" cy="657300"/>
          </a:xfrm>
          <a:prstGeom prst="rect">
            <a:avLst/>
          </a:prstGeom>
          <a:solidFill>
            <a:srgbClr val="5B0F00"/>
          </a:solidFill>
          <a:ln cap="flat" cmpd="sng" w="9525">
            <a:solidFill>
              <a:srgbClr val="5B0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8" name="Google Shape;258;p24"/>
          <p:cNvSpPr/>
          <p:nvPr/>
        </p:nvSpPr>
        <p:spPr>
          <a:xfrm>
            <a:off x="2595688" y="2588500"/>
            <a:ext cx="416700" cy="184200"/>
          </a:xfrm>
          <a:prstGeom prst="rect">
            <a:avLst/>
          </a:prstGeom>
          <a:solidFill>
            <a:srgbClr val="5B0F00"/>
          </a:solidFill>
          <a:ln cap="flat" cmpd="sng" w="9525">
            <a:solidFill>
              <a:srgbClr val="5B0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9" name="Google Shape;259;p24"/>
          <p:cNvSpPr/>
          <p:nvPr/>
        </p:nvSpPr>
        <p:spPr>
          <a:xfrm>
            <a:off x="3343463" y="2772825"/>
            <a:ext cx="689100" cy="657300"/>
          </a:xfrm>
          <a:prstGeom prst="rect">
            <a:avLst/>
          </a:prstGeom>
          <a:solidFill>
            <a:srgbClr val="5B0F00"/>
          </a:solidFill>
          <a:ln cap="flat" cmpd="sng" w="9525">
            <a:solidFill>
              <a:srgbClr val="5B0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0" name="Google Shape;260;p24"/>
          <p:cNvSpPr/>
          <p:nvPr/>
        </p:nvSpPr>
        <p:spPr>
          <a:xfrm>
            <a:off x="3479663" y="2588500"/>
            <a:ext cx="416700" cy="184200"/>
          </a:xfrm>
          <a:prstGeom prst="rect">
            <a:avLst/>
          </a:prstGeom>
          <a:solidFill>
            <a:srgbClr val="5B0F00"/>
          </a:solidFill>
          <a:ln cap="flat" cmpd="sng" w="9525">
            <a:solidFill>
              <a:srgbClr val="5B0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1" name="Google Shape;261;p24"/>
          <p:cNvSpPr/>
          <p:nvPr/>
        </p:nvSpPr>
        <p:spPr>
          <a:xfrm>
            <a:off x="5111413" y="833425"/>
            <a:ext cx="689100" cy="657300"/>
          </a:xfrm>
          <a:prstGeom prst="rect">
            <a:avLst/>
          </a:prstGeom>
          <a:solidFill>
            <a:srgbClr val="5B0F00"/>
          </a:solidFill>
          <a:ln cap="flat" cmpd="sng" w="9525">
            <a:solidFill>
              <a:srgbClr val="5B0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2" name="Google Shape;262;p24"/>
          <p:cNvSpPr/>
          <p:nvPr/>
        </p:nvSpPr>
        <p:spPr>
          <a:xfrm>
            <a:off x="5247613" y="649100"/>
            <a:ext cx="416700" cy="184200"/>
          </a:xfrm>
          <a:prstGeom prst="rect">
            <a:avLst/>
          </a:prstGeom>
          <a:solidFill>
            <a:srgbClr val="5B0F00"/>
          </a:solidFill>
          <a:ln cap="flat" cmpd="sng" w="9525">
            <a:solidFill>
              <a:srgbClr val="5B0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3" name="Google Shape;263;p24"/>
          <p:cNvSpPr/>
          <p:nvPr/>
        </p:nvSpPr>
        <p:spPr>
          <a:xfrm>
            <a:off x="5111413" y="1803125"/>
            <a:ext cx="689100" cy="657300"/>
          </a:xfrm>
          <a:prstGeom prst="rect">
            <a:avLst/>
          </a:prstGeom>
          <a:solidFill>
            <a:srgbClr val="5B0F00"/>
          </a:solidFill>
          <a:ln cap="flat" cmpd="sng" w="9525">
            <a:solidFill>
              <a:srgbClr val="5B0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4" name="Google Shape;264;p24"/>
          <p:cNvSpPr/>
          <p:nvPr/>
        </p:nvSpPr>
        <p:spPr>
          <a:xfrm>
            <a:off x="5247613" y="1618800"/>
            <a:ext cx="416700" cy="184200"/>
          </a:xfrm>
          <a:prstGeom prst="rect">
            <a:avLst/>
          </a:prstGeom>
          <a:solidFill>
            <a:srgbClr val="5B0F00"/>
          </a:solidFill>
          <a:ln cap="flat" cmpd="sng" w="9525">
            <a:solidFill>
              <a:srgbClr val="5B0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5" name="Google Shape;265;p24"/>
          <p:cNvSpPr/>
          <p:nvPr/>
        </p:nvSpPr>
        <p:spPr>
          <a:xfrm>
            <a:off x="4227438" y="833425"/>
            <a:ext cx="689100" cy="657300"/>
          </a:xfrm>
          <a:prstGeom prst="rect">
            <a:avLst/>
          </a:prstGeom>
          <a:solidFill>
            <a:srgbClr val="5B0F00"/>
          </a:solidFill>
          <a:ln cap="flat" cmpd="sng" w="9525">
            <a:solidFill>
              <a:srgbClr val="5B0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6" name="Google Shape;266;p24"/>
          <p:cNvSpPr/>
          <p:nvPr/>
        </p:nvSpPr>
        <p:spPr>
          <a:xfrm>
            <a:off x="4363638" y="649100"/>
            <a:ext cx="416700" cy="184200"/>
          </a:xfrm>
          <a:prstGeom prst="rect">
            <a:avLst/>
          </a:prstGeom>
          <a:solidFill>
            <a:srgbClr val="5B0F00"/>
          </a:solidFill>
          <a:ln cap="flat" cmpd="sng" w="9525">
            <a:solidFill>
              <a:srgbClr val="5B0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7" name="Google Shape;267;p24"/>
          <p:cNvSpPr/>
          <p:nvPr/>
        </p:nvSpPr>
        <p:spPr>
          <a:xfrm>
            <a:off x="4227438" y="1803125"/>
            <a:ext cx="689100" cy="657300"/>
          </a:xfrm>
          <a:prstGeom prst="rect">
            <a:avLst/>
          </a:prstGeom>
          <a:solidFill>
            <a:srgbClr val="5B0F00"/>
          </a:solidFill>
          <a:ln cap="flat" cmpd="sng" w="9525">
            <a:solidFill>
              <a:srgbClr val="5B0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8" name="Google Shape;268;p24"/>
          <p:cNvSpPr/>
          <p:nvPr/>
        </p:nvSpPr>
        <p:spPr>
          <a:xfrm>
            <a:off x="4363638" y="1618800"/>
            <a:ext cx="416700" cy="184200"/>
          </a:xfrm>
          <a:prstGeom prst="rect">
            <a:avLst/>
          </a:prstGeom>
          <a:solidFill>
            <a:srgbClr val="5B0F00"/>
          </a:solidFill>
          <a:ln cap="flat" cmpd="sng" w="9525">
            <a:solidFill>
              <a:srgbClr val="5B0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9" name="Google Shape;269;p24"/>
          <p:cNvSpPr/>
          <p:nvPr/>
        </p:nvSpPr>
        <p:spPr>
          <a:xfrm>
            <a:off x="4227438" y="2772825"/>
            <a:ext cx="689100" cy="657300"/>
          </a:xfrm>
          <a:prstGeom prst="rect">
            <a:avLst/>
          </a:prstGeom>
          <a:solidFill>
            <a:srgbClr val="5B0F00"/>
          </a:solidFill>
          <a:ln cap="flat" cmpd="sng" w="9525">
            <a:solidFill>
              <a:srgbClr val="5B0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0" name="Google Shape;270;p24"/>
          <p:cNvSpPr/>
          <p:nvPr/>
        </p:nvSpPr>
        <p:spPr>
          <a:xfrm>
            <a:off x="4363638" y="2588500"/>
            <a:ext cx="416700" cy="184200"/>
          </a:xfrm>
          <a:prstGeom prst="rect">
            <a:avLst/>
          </a:prstGeom>
          <a:solidFill>
            <a:srgbClr val="5B0F00"/>
          </a:solidFill>
          <a:ln cap="flat" cmpd="sng" w="9525">
            <a:solidFill>
              <a:srgbClr val="5B0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1" name="Google Shape;271;p24"/>
          <p:cNvSpPr/>
          <p:nvPr/>
        </p:nvSpPr>
        <p:spPr>
          <a:xfrm>
            <a:off x="5111413" y="2772825"/>
            <a:ext cx="689100" cy="657300"/>
          </a:xfrm>
          <a:prstGeom prst="rect">
            <a:avLst/>
          </a:prstGeom>
          <a:solidFill>
            <a:srgbClr val="5B0F00"/>
          </a:solidFill>
          <a:ln cap="flat" cmpd="sng" w="9525">
            <a:solidFill>
              <a:srgbClr val="5B0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2" name="Google Shape;272;p24"/>
          <p:cNvSpPr/>
          <p:nvPr/>
        </p:nvSpPr>
        <p:spPr>
          <a:xfrm>
            <a:off x="5247613" y="2588500"/>
            <a:ext cx="416700" cy="184200"/>
          </a:xfrm>
          <a:prstGeom prst="rect">
            <a:avLst/>
          </a:prstGeom>
          <a:solidFill>
            <a:srgbClr val="5B0F00"/>
          </a:solidFill>
          <a:ln cap="flat" cmpd="sng" w="9525">
            <a:solidFill>
              <a:srgbClr val="5B0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3" name="Google Shape;273;p24"/>
          <p:cNvSpPr/>
          <p:nvPr/>
        </p:nvSpPr>
        <p:spPr>
          <a:xfrm>
            <a:off x="6879363" y="833425"/>
            <a:ext cx="689100" cy="657300"/>
          </a:xfrm>
          <a:prstGeom prst="rect">
            <a:avLst/>
          </a:prstGeom>
          <a:solidFill>
            <a:srgbClr val="5B0F00"/>
          </a:solidFill>
          <a:ln cap="flat" cmpd="sng" w="9525">
            <a:solidFill>
              <a:srgbClr val="5B0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4" name="Google Shape;274;p24"/>
          <p:cNvSpPr/>
          <p:nvPr/>
        </p:nvSpPr>
        <p:spPr>
          <a:xfrm>
            <a:off x="7015563" y="649100"/>
            <a:ext cx="416700" cy="184200"/>
          </a:xfrm>
          <a:prstGeom prst="rect">
            <a:avLst/>
          </a:prstGeom>
          <a:solidFill>
            <a:srgbClr val="5B0F00"/>
          </a:solidFill>
          <a:ln cap="flat" cmpd="sng" w="9525">
            <a:solidFill>
              <a:srgbClr val="5B0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5" name="Google Shape;275;p24"/>
          <p:cNvSpPr/>
          <p:nvPr/>
        </p:nvSpPr>
        <p:spPr>
          <a:xfrm>
            <a:off x="6879363" y="1803125"/>
            <a:ext cx="689100" cy="657300"/>
          </a:xfrm>
          <a:prstGeom prst="rect">
            <a:avLst/>
          </a:prstGeom>
          <a:solidFill>
            <a:srgbClr val="5B0F00"/>
          </a:solidFill>
          <a:ln cap="flat" cmpd="sng" w="9525">
            <a:solidFill>
              <a:srgbClr val="5B0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6" name="Google Shape;276;p24"/>
          <p:cNvSpPr/>
          <p:nvPr/>
        </p:nvSpPr>
        <p:spPr>
          <a:xfrm>
            <a:off x="7015563" y="1618800"/>
            <a:ext cx="416700" cy="184200"/>
          </a:xfrm>
          <a:prstGeom prst="rect">
            <a:avLst/>
          </a:prstGeom>
          <a:solidFill>
            <a:srgbClr val="5B0F00"/>
          </a:solidFill>
          <a:ln cap="flat" cmpd="sng" w="9525">
            <a:solidFill>
              <a:srgbClr val="5B0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7" name="Google Shape;277;p24"/>
          <p:cNvSpPr/>
          <p:nvPr/>
        </p:nvSpPr>
        <p:spPr>
          <a:xfrm>
            <a:off x="5995388" y="833425"/>
            <a:ext cx="689100" cy="657300"/>
          </a:xfrm>
          <a:prstGeom prst="rect">
            <a:avLst/>
          </a:prstGeom>
          <a:solidFill>
            <a:srgbClr val="5B0F00"/>
          </a:solidFill>
          <a:ln cap="flat" cmpd="sng" w="9525">
            <a:solidFill>
              <a:srgbClr val="5B0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8" name="Google Shape;278;p24"/>
          <p:cNvSpPr/>
          <p:nvPr/>
        </p:nvSpPr>
        <p:spPr>
          <a:xfrm>
            <a:off x="6131588" y="649100"/>
            <a:ext cx="416700" cy="184200"/>
          </a:xfrm>
          <a:prstGeom prst="rect">
            <a:avLst/>
          </a:prstGeom>
          <a:solidFill>
            <a:srgbClr val="5B0F00"/>
          </a:solidFill>
          <a:ln cap="flat" cmpd="sng" w="9525">
            <a:solidFill>
              <a:srgbClr val="5B0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9" name="Google Shape;279;p24"/>
          <p:cNvSpPr/>
          <p:nvPr/>
        </p:nvSpPr>
        <p:spPr>
          <a:xfrm>
            <a:off x="5995388" y="1803125"/>
            <a:ext cx="689100" cy="657300"/>
          </a:xfrm>
          <a:prstGeom prst="rect">
            <a:avLst/>
          </a:prstGeom>
          <a:solidFill>
            <a:srgbClr val="5B0F00"/>
          </a:solidFill>
          <a:ln cap="flat" cmpd="sng" w="9525">
            <a:solidFill>
              <a:srgbClr val="5B0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0" name="Google Shape;280;p24"/>
          <p:cNvSpPr/>
          <p:nvPr/>
        </p:nvSpPr>
        <p:spPr>
          <a:xfrm>
            <a:off x="6131588" y="1618800"/>
            <a:ext cx="416700" cy="184200"/>
          </a:xfrm>
          <a:prstGeom prst="rect">
            <a:avLst/>
          </a:prstGeom>
          <a:solidFill>
            <a:srgbClr val="5B0F00"/>
          </a:solidFill>
          <a:ln cap="flat" cmpd="sng" w="9525">
            <a:solidFill>
              <a:srgbClr val="5B0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1" name="Google Shape;281;p24"/>
          <p:cNvSpPr/>
          <p:nvPr/>
        </p:nvSpPr>
        <p:spPr>
          <a:xfrm>
            <a:off x="5995388" y="2772825"/>
            <a:ext cx="689100" cy="657300"/>
          </a:xfrm>
          <a:prstGeom prst="rect">
            <a:avLst/>
          </a:prstGeom>
          <a:solidFill>
            <a:srgbClr val="5B0F00"/>
          </a:solidFill>
          <a:ln cap="flat" cmpd="sng" w="9525">
            <a:solidFill>
              <a:srgbClr val="5B0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2" name="Google Shape;282;p24"/>
          <p:cNvSpPr/>
          <p:nvPr/>
        </p:nvSpPr>
        <p:spPr>
          <a:xfrm>
            <a:off x="6131588" y="2588500"/>
            <a:ext cx="416700" cy="184200"/>
          </a:xfrm>
          <a:prstGeom prst="rect">
            <a:avLst/>
          </a:prstGeom>
          <a:solidFill>
            <a:srgbClr val="5B0F00"/>
          </a:solidFill>
          <a:ln cap="flat" cmpd="sng" w="9525">
            <a:solidFill>
              <a:srgbClr val="5B0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3" name="Google Shape;283;p24"/>
          <p:cNvSpPr/>
          <p:nvPr/>
        </p:nvSpPr>
        <p:spPr>
          <a:xfrm>
            <a:off x="6879363" y="2772825"/>
            <a:ext cx="689100" cy="657300"/>
          </a:xfrm>
          <a:prstGeom prst="rect">
            <a:avLst/>
          </a:prstGeom>
          <a:solidFill>
            <a:srgbClr val="5B0F00"/>
          </a:solidFill>
          <a:ln cap="flat" cmpd="sng" w="9525">
            <a:solidFill>
              <a:srgbClr val="5B0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4" name="Google Shape;284;p24"/>
          <p:cNvSpPr/>
          <p:nvPr/>
        </p:nvSpPr>
        <p:spPr>
          <a:xfrm>
            <a:off x="7015563" y="2588500"/>
            <a:ext cx="416700" cy="184200"/>
          </a:xfrm>
          <a:prstGeom prst="rect">
            <a:avLst/>
          </a:prstGeom>
          <a:solidFill>
            <a:srgbClr val="5B0F00"/>
          </a:solidFill>
          <a:ln cap="flat" cmpd="sng" w="9525">
            <a:solidFill>
              <a:srgbClr val="5B0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5" name="Google Shape;285;p24"/>
          <p:cNvSpPr/>
          <p:nvPr/>
        </p:nvSpPr>
        <p:spPr>
          <a:xfrm>
            <a:off x="7763338" y="833413"/>
            <a:ext cx="689100" cy="657300"/>
          </a:xfrm>
          <a:prstGeom prst="rect">
            <a:avLst/>
          </a:prstGeom>
          <a:solidFill>
            <a:srgbClr val="5B0F00"/>
          </a:solidFill>
          <a:ln cap="flat" cmpd="sng" w="9525">
            <a:solidFill>
              <a:srgbClr val="5B0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6" name="Google Shape;286;p24"/>
          <p:cNvSpPr/>
          <p:nvPr/>
        </p:nvSpPr>
        <p:spPr>
          <a:xfrm>
            <a:off x="7899538" y="649088"/>
            <a:ext cx="416700" cy="184200"/>
          </a:xfrm>
          <a:prstGeom prst="rect">
            <a:avLst/>
          </a:prstGeom>
          <a:solidFill>
            <a:srgbClr val="5B0F00"/>
          </a:solidFill>
          <a:ln cap="flat" cmpd="sng" w="9525">
            <a:solidFill>
              <a:srgbClr val="5B0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7" name="Google Shape;287;p24"/>
          <p:cNvSpPr/>
          <p:nvPr/>
        </p:nvSpPr>
        <p:spPr>
          <a:xfrm>
            <a:off x="7763338" y="1803113"/>
            <a:ext cx="689100" cy="657300"/>
          </a:xfrm>
          <a:prstGeom prst="rect">
            <a:avLst/>
          </a:prstGeom>
          <a:solidFill>
            <a:srgbClr val="5B0F00"/>
          </a:solidFill>
          <a:ln cap="flat" cmpd="sng" w="9525">
            <a:solidFill>
              <a:srgbClr val="5B0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8" name="Google Shape;288;p24"/>
          <p:cNvSpPr/>
          <p:nvPr/>
        </p:nvSpPr>
        <p:spPr>
          <a:xfrm>
            <a:off x="7899538" y="1618788"/>
            <a:ext cx="416700" cy="184200"/>
          </a:xfrm>
          <a:prstGeom prst="rect">
            <a:avLst/>
          </a:prstGeom>
          <a:solidFill>
            <a:srgbClr val="5B0F00"/>
          </a:solidFill>
          <a:ln cap="flat" cmpd="sng" w="9525">
            <a:solidFill>
              <a:srgbClr val="5B0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9" name="Google Shape;289;p24"/>
          <p:cNvSpPr/>
          <p:nvPr/>
        </p:nvSpPr>
        <p:spPr>
          <a:xfrm>
            <a:off x="7763338" y="2772813"/>
            <a:ext cx="689100" cy="657300"/>
          </a:xfrm>
          <a:prstGeom prst="rect">
            <a:avLst/>
          </a:prstGeom>
          <a:solidFill>
            <a:srgbClr val="5B0F00"/>
          </a:solidFill>
          <a:ln cap="flat" cmpd="sng" w="9525">
            <a:solidFill>
              <a:srgbClr val="5B0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0" name="Google Shape;290;p24"/>
          <p:cNvSpPr/>
          <p:nvPr/>
        </p:nvSpPr>
        <p:spPr>
          <a:xfrm>
            <a:off x="7899538" y="2588488"/>
            <a:ext cx="416700" cy="184200"/>
          </a:xfrm>
          <a:prstGeom prst="rect">
            <a:avLst/>
          </a:prstGeom>
          <a:solidFill>
            <a:srgbClr val="5B0F00"/>
          </a:solidFill>
          <a:ln cap="flat" cmpd="sng" w="9525">
            <a:solidFill>
              <a:srgbClr val="5B0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4"/>
        </a:solidFill>
      </p:bgPr>
    </p:bg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25"/>
          <p:cNvSpPr txBox="1"/>
          <p:nvPr/>
        </p:nvSpPr>
        <p:spPr>
          <a:xfrm>
            <a:off x="0" y="1786800"/>
            <a:ext cx="9144000" cy="15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0">
                <a:solidFill>
                  <a:schemeClr val="dk1"/>
                </a:solidFill>
                <a:latin typeface="Alfa Slab One"/>
                <a:ea typeface="Alfa Slab One"/>
                <a:cs typeface="Alfa Slab One"/>
                <a:sym typeface="Alfa Slab One"/>
              </a:rPr>
              <a:t>3 x 9 = 27</a:t>
            </a:r>
            <a:endParaRPr sz="9000">
              <a:solidFill>
                <a:schemeClr val="dk1"/>
              </a:solidFill>
              <a:latin typeface="Alfa Slab One"/>
              <a:ea typeface="Alfa Slab One"/>
              <a:cs typeface="Alfa Slab One"/>
              <a:sym typeface="Alfa Slab One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4"/>
        </a:solidFill>
      </p:bgPr>
    </p:bg>
    <p:spTree>
      <p:nvGrpSpPr>
        <p:cNvPr id="299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26"/>
          <p:cNvSpPr txBox="1"/>
          <p:nvPr/>
        </p:nvSpPr>
        <p:spPr>
          <a:xfrm>
            <a:off x="0" y="3430125"/>
            <a:ext cx="9144000" cy="126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0">
                <a:latin typeface="Alfa Slab One"/>
                <a:ea typeface="Alfa Slab One"/>
                <a:cs typeface="Alfa Slab One"/>
                <a:sym typeface="Alfa Slab One"/>
              </a:rPr>
              <a:t>3 x ? = __</a:t>
            </a:r>
            <a:endParaRPr sz="7000">
              <a:latin typeface="Alfa Slab One"/>
              <a:ea typeface="Alfa Slab One"/>
              <a:cs typeface="Alfa Slab One"/>
              <a:sym typeface="Alfa Slab One"/>
            </a:endParaRPr>
          </a:p>
        </p:txBody>
      </p:sp>
      <p:sp>
        <p:nvSpPr>
          <p:cNvPr id="301" name="Google Shape;301;p26"/>
          <p:cNvSpPr/>
          <p:nvPr/>
        </p:nvSpPr>
        <p:spPr>
          <a:xfrm>
            <a:off x="2459488" y="833425"/>
            <a:ext cx="689100" cy="657300"/>
          </a:xfrm>
          <a:prstGeom prst="rect">
            <a:avLst/>
          </a:prstGeom>
          <a:solidFill>
            <a:srgbClr val="274E13"/>
          </a:solidFill>
          <a:ln cap="flat" cmpd="sng" w="9525">
            <a:solidFill>
              <a:srgbClr val="274E1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2" name="Google Shape;302;p26"/>
          <p:cNvSpPr/>
          <p:nvPr/>
        </p:nvSpPr>
        <p:spPr>
          <a:xfrm>
            <a:off x="2595688" y="649100"/>
            <a:ext cx="416700" cy="184200"/>
          </a:xfrm>
          <a:prstGeom prst="rect">
            <a:avLst/>
          </a:prstGeom>
          <a:solidFill>
            <a:srgbClr val="274E13"/>
          </a:solidFill>
          <a:ln cap="flat" cmpd="sng" w="9525">
            <a:solidFill>
              <a:srgbClr val="274E1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3" name="Google Shape;303;p26"/>
          <p:cNvSpPr/>
          <p:nvPr/>
        </p:nvSpPr>
        <p:spPr>
          <a:xfrm>
            <a:off x="2459488" y="1803125"/>
            <a:ext cx="689100" cy="657300"/>
          </a:xfrm>
          <a:prstGeom prst="rect">
            <a:avLst/>
          </a:prstGeom>
          <a:solidFill>
            <a:srgbClr val="274E13"/>
          </a:solidFill>
          <a:ln cap="flat" cmpd="sng" w="9525">
            <a:solidFill>
              <a:srgbClr val="274E1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4" name="Google Shape;304;p26"/>
          <p:cNvSpPr/>
          <p:nvPr/>
        </p:nvSpPr>
        <p:spPr>
          <a:xfrm>
            <a:off x="2595688" y="1618800"/>
            <a:ext cx="416700" cy="184200"/>
          </a:xfrm>
          <a:prstGeom prst="rect">
            <a:avLst/>
          </a:prstGeom>
          <a:solidFill>
            <a:srgbClr val="274E13"/>
          </a:solidFill>
          <a:ln cap="flat" cmpd="sng" w="9525">
            <a:solidFill>
              <a:srgbClr val="274E1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5" name="Google Shape;305;p26"/>
          <p:cNvSpPr/>
          <p:nvPr/>
        </p:nvSpPr>
        <p:spPr>
          <a:xfrm>
            <a:off x="1575513" y="833425"/>
            <a:ext cx="689100" cy="657300"/>
          </a:xfrm>
          <a:prstGeom prst="rect">
            <a:avLst/>
          </a:prstGeom>
          <a:solidFill>
            <a:srgbClr val="274E13"/>
          </a:solidFill>
          <a:ln cap="flat" cmpd="sng" w="9525">
            <a:solidFill>
              <a:srgbClr val="274E1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6" name="Google Shape;306;p26"/>
          <p:cNvSpPr/>
          <p:nvPr/>
        </p:nvSpPr>
        <p:spPr>
          <a:xfrm>
            <a:off x="1711713" y="649100"/>
            <a:ext cx="416700" cy="184200"/>
          </a:xfrm>
          <a:prstGeom prst="rect">
            <a:avLst/>
          </a:prstGeom>
          <a:solidFill>
            <a:srgbClr val="274E13"/>
          </a:solidFill>
          <a:ln cap="flat" cmpd="sng" w="9525">
            <a:solidFill>
              <a:srgbClr val="274E1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7" name="Google Shape;307;p26"/>
          <p:cNvSpPr/>
          <p:nvPr/>
        </p:nvSpPr>
        <p:spPr>
          <a:xfrm>
            <a:off x="1575513" y="1803125"/>
            <a:ext cx="689100" cy="657300"/>
          </a:xfrm>
          <a:prstGeom prst="rect">
            <a:avLst/>
          </a:prstGeom>
          <a:solidFill>
            <a:srgbClr val="274E13"/>
          </a:solidFill>
          <a:ln cap="flat" cmpd="sng" w="9525">
            <a:solidFill>
              <a:srgbClr val="274E1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8" name="Google Shape;308;p26"/>
          <p:cNvSpPr/>
          <p:nvPr/>
        </p:nvSpPr>
        <p:spPr>
          <a:xfrm>
            <a:off x="1711713" y="1618800"/>
            <a:ext cx="416700" cy="184200"/>
          </a:xfrm>
          <a:prstGeom prst="rect">
            <a:avLst/>
          </a:prstGeom>
          <a:solidFill>
            <a:srgbClr val="274E13"/>
          </a:solidFill>
          <a:ln cap="flat" cmpd="sng" w="9525">
            <a:solidFill>
              <a:srgbClr val="274E1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9" name="Google Shape;309;p26"/>
          <p:cNvSpPr/>
          <p:nvPr/>
        </p:nvSpPr>
        <p:spPr>
          <a:xfrm>
            <a:off x="1575513" y="2772825"/>
            <a:ext cx="689100" cy="657300"/>
          </a:xfrm>
          <a:prstGeom prst="rect">
            <a:avLst/>
          </a:prstGeom>
          <a:solidFill>
            <a:srgbClr val="274E13"/>
          </a:solidFill>
          <a:ln cap="flat" cmpd="sng" w="9525">
            <a:solidFill>
              <a:srgbClr val="274E1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0" name="Google Shape;310;p26"/>
          <p:cNvSpPr/>
          <p:nvPr/>
        </p:nvSpPr>
        <p:spPr>
          <a:xfrm>
            <a:off x="1711713" y="2588500"/>
            <a:ext cx="416700" cy="184200"/>
          </a:xfrm>
          <a:prstGeom prst="rect">
            <a:avLst/>
          </a:prstGeom>
          <a:solidFill>
            <a:srgbClr val="274E13"/>
          </a:solidFill>
          <a:ln cap="flat" cmpd="sng" w="9525">
            <a:solidFill>
              <a:srgbClr val="274E1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1" name="Google Shape;311;p26"/>
          <p:cNvSpPr/>
          <p:nvPr/>
        </p:nvSpPr>
        <p:spPr>
          <a:xfrm>
            <a:off x="2459488" y="2772825"/>
            <a:ext cx="689100" cy="657300"/>
          </a:xfrm>
          <a:prstGeom prst="rect">
            <a:avLst/>
          </a:prstGeom>
          <a:solidFill>
            <a:srgbClr val="274E13"/>
          </a:solidFill>
          <a:ln cap="flat" cmpd="sng" w="9525">
            <a:solidFill>
              <a:srgbClr val="274E1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2" name="Google Shape;312;p26"/>
          <p:cNvSpPr/>
          <p:nvPr/>
        </p:nvSpPr>
        <p:spPr>
          <a:xfrm>
            <a:off x="2595688" y="2588500"/>
            <a:ext cx="416700" cy="184200"/>
          </a:xfrm>
          <a:prstGeom prst="rect">
            <a:avLst/>
          </a:prstGeom>
          <a:solidFill>
            <a:srgbClr val="274E13"/>
          </a:solidFill>
          <a:ln cap="flat" cmpd="sng" w="9525">
            <a:solidFill>
              <a:srgbClr val="274E1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3" name="Google Shape;313;p26"/>
          <p:cNvSpPr/>
          <p:nvPr/>
        </p:nvSpPr>
        <p:spPr>
          <a:xfrm>
            <a:off x="4227438" y="833425"/>
            <a:ext cx="689100" cy="657300"/>
          </a:xfrm>
          <a:prstGeom prst="rect">
            <a:avLst/>
          </a:prstGeom>
          <a:solidFill>
            <a:srgbClr val="274E13"/>
          </a:solidFill>
          <a:ln cap="flat" cmpd="sng" w="9525">
            <a:solidFill>
              <a:srgbClr val="274E1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4" name="Google Shape;314;p26"/>
          <p:cNvSpPr/>
          <p:nvPr/>
        </p:nvSpPr>
        <p:spPr>
          <a:xfrm>
            <a:off x="4363638" y="649100"/>
            <a:ext cx="416700" cy="184200"/>
          </a:xfrm>
          <a:prstGeom prst="rect">
            <a:avLst/>
          </a:prstGeom>
          <a:solidFill>
            <a:srgbClr val="274E13"/>
          </a:solidFill>
          <a:ln cap="flat" cmpd="sng" w="9525">
            <a:solidFill>
              <a:srgbClr val="274E1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5" name="Google Shape;315;p26"/>
          <p:cNvSpPr/>
          <p:nvPr/>
        </p:nvSpPr>
        <p:spPr>
          <a:xfrm>
            <a:off x="4227438" y="1803125"/>
            <a:ext cx="689100" cy="657300"/>
          </a:xfrm>
          <a:prstGeom prst="rect">
            <a:avLst/>
          </a:prstGeom>
          <a:solidFill>
            <a:srgbClr val="274E13"/>
          </a:solidFill>
          <a:ln cap="flat" cmpd="sng" w="9525">
            <a:solidFill>
              <a:srgbClr val="274E1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6" name="Google Shape;316;p26"/>
          <p:cNvSpPr/>
          <p:nvPr/>
        </p:nvSpPr>
        <p:spPr>
          <a:xfrm>
            <a:off x="4363638" y="1618800"/>
            <a:ext cx="416700" cy="184200"/>
          </a:xfrm>
          <a:prstGeom prst="rect">
            <a:avLst/>
          </a:prstGeom>
          <a:solidFill>
            <a:srgbClr val="274E13"/>
          </a:solidFill>
          <a:ln cap="flat" cmpd="sng" w="9525">
            <a:solidFill>
              <a:srgbClr val="274E1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7" name="Google Shape;317;p26"/>
          <p:cNvSpPr/>
          <p:nvPr/>
        </p:nvSpPr>
        <p:spPr>
          <a:xfrm>
            <a:off x="3343463" y="833425"/>
            <a:ext cx="689100" cy="657300"/>
          </a:xfrm>
          <a:prstGeom prst="rect">
            <a:avLst/>
          </a:prstGeom>
          <a:solidFill>
            <a:srgbClr val="274E13"/>
          </a:solidFill>
          <a:ln cap="flat" cmpd="sng" w="9525">
            <a:solidFill>
              <a:srgbClr val="274E1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8" name="Google Shape;318;p26"/>
          <p:cNvSpPr/>
          <p:nvPr/>
        </p:nvSpPr>
        <p:spPr>
          <a:xfrm>
            <a:off x="3479663" y="649100"/>
            <a:ext cx="416700" cy="184200"/>
          </a:xfrm>
          <a:prstGeom prst="rect">
            <a:avLst/>
          </a:prstGeom>
          <a:solidFill>
            <a:srgbClr val="274E13"/>
          </a:solidFill>
          <a:ln cap="flat" cmpd="sng" w="9525">
            <a:solidFill>
              <a:srgbClr val="274E1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9" name="Google Shape;319;p26"/>
          <p:cNvSpPr/>
          <p:nvPr/>
        </p:nvSpPr>
        <p:spPr>
          <a:xfrm>
            <a:off x="3343463" y="1803125"/>
            <a:ext cx="689100" cy="657300"/>
          </a:xfrm>
          <a:prstGeom prst="rect">
            <a:avLst/>
          </a:prstGeom>
          <a:solidFill>
            <a:srgbClr val="274E13"/>
          </a:solidFill>
          <a:ln cap="flat" cmpd="sng" w="9525">
            <a:solidFill>
              <a:srgbClr val="274E1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0" name="Google Shape;320;p26"/>
          <p:cNvSpPr/>
          <p:nvPr/>
        </p:nvSpPr>
        <p:spPr>
          <a:xfrm>
            <a:off x="3479663" y="1618800"/>
            <a:ext cx="416700" cy="184200"/>
          </a:xfrm>
          <a:prstGeom prst="rect">
            <a:avLst/>
          </a:prstGeom>
          <a:solidFill>
            <a:srgbClr val="274E13"/>
          </a:solidFill>
          <a:ln cap="flat" cmpd="sng" w="9525">
            <a:solidFill>
              <a:srgbClr val="274E1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1" name="Google Shape;321;p26"/>
          <p:cNvSpPr/>
          <p:nvPr/>
        </p:nvSpPr>
        <p:spPr>
          <a:xfrm>
            <a:off x="3343463" y="2772825"/>
            <a:ext cx="689100" cy="657300"/>
          </a:xfrm>
          <a:prstGeom prst="rect">
            <a:avLst/>
          </a:prstGeom>
          <a:solidFill>
            <a:srgbClr val="274E13"/>
          </a:solidFill>
          <a:ln cap="flat" cmpd="sng" w="9525">
            <a:solidFill>
              <a:srgbClr val="274E1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2" name="Google Shape;322;p26"/>
          <p:cNvSpPr/>
          <p:nvPr/>
        </p:nvSpPr>
        <p:spPr>
          <a:xfrm>
            <a:off x="3479663" y="2588500"/>
            <a:ext cx="416700" cy="184200"/>
          </a:xfrm>
          <a:prstGeom prst="rect">
            <a:avLst/>
          </a:prstGeom>
          <a:solidFill>
            <a:srgbClr val="274E13"/>
          </a:solidFill>
          <a:ln cap="flat" cmpd="sng" w="9525">
            <a:solidFill>
              <a:srgbClr val="274E1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3" name="Google Shape;323;p26"/>
          <p:cNvSpPr/>
          <p:nvPr/>
        </p:nvSpPr>
        <p:spPr>
          <a:xfrm>
            <a:off x="4227438" y="2772825"/>
            <a:ext cx="689100" cy="657300"/>
          </a:xfrm>
          <a:prstGeom prst="rect">
            <a:avLst/>
          </a:prstGeom>
          <a:solidFill>
            <a:srgbClr val="274E13"/>
          </a:solidFill>
          <a:ln cap="flat" cmpd="sng" w="9525">
            <a:solidFill>
              <a:srgbClr val="274E1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4" name="Google Shape;324;p26"/>
          <p:cNvSpPr/>
          <p:nvPr/>
        </p:nvSpPr>
        <p:spPr>
          <a:xfrm>
            <a:off x="4363638" y="2588500"/>
            <a:ext cx="416700" cy="184200"/>
          </a:xfrm>
          <a:prstGeom prst="rect">
            <a:avLst/>
          </a:prstGeom>
          <a:solidFill>
            <a:srgbClr val="274E13"/>
          </a:solidFill>
          <a:ln cap="flat" cmpd="sng" w="9525">
            <a:solidFill>
              <a:srgbClr val="274E1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5" name="Google Shape;325;p26"/>
          <p:cNvSpPr/>
          <p:nvPr/>
        </p:nvSpPr>
        <p:spPr>
          <a:xfrm>
            <a:off x="5995388" y="833425"/>
            <a:ext cx="689100" cy="657300"/>
          </a:xfrm>
          <a:prstGeom prst="rect">
            <a:avLst/>
          </a:prstGeom>
          <a:solidFill>
            <a:srgbClr val="274E13"/>
          </a:solidFill>
          <a:ln cap="flat" cmpd="sng" w="9525">
            <a:solidFill>
              <a:srgbClr val="274E1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6" name="Google Shape;326;p26"/>
          <p:cNvSpPr/>
          <p:nvPr/>
        </p:nvSpPr>
        <p:spPr>
          <a:xfrm>
            <a:off x="6131588" y="649100"/>
            <a:ext cx="416700" cy="184200"/>
          </a:xfrm>
          <a:prstGeom prst="rect">
            <a:avLst/>
          </a:prstGeom>
          <a:solidFill>
            <a:srgbClr val="274E13"/>
          </a:solidFill>
          <a:ln cap="flat" cmpd="sng" w="9525">
            <a:solidFill>
              <a:srgbClr val="274E1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7" name="Google Shape;327;p26"/>
          <p:cNvSpPr/>
          <p:nvPr/>
        </p:nvSpPr>
        <p:spPr>
          <a:xfrm>
            <a:off x="5995388" y="1803125"/>
            <a:ext cx="689100" cy="657300"/>
          </a:xfrm>
          <a:prstGeom prst="rect">
            <a:avLst/>
          </a:prstGeom>
          <a:solidFill>
            <a:srgbClr val="274E13"/>
          </a:solidFill>
          <a:ln cap="flat" cmpd="sng" w="9525">
            <a:solidFill>
              <a:srgbClr val="274E1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8" name="Google Shape;328;p26"/>
          <p:cNvSpPr/>
          <p:nvPr/>
        </p:nvSpPr>
        <p:spPr>
          <a:xfrm>
            <a:off x="6131588" y="1618800"/>
            <a:ext cx="416700" cy="184200"/>
          </a:xfrm>
          <a:prstGeom prst="rect">
            <a:avLst/>
          </a:prstGeom>
          <a:solidFill>
            <a:srgbClr val="274E13"/>
          </a:solidFill>
          <a:ln cap="flat" cmpd="sng" w="9525">
            <a:solidFill>
              <a:srgbClr val="274E1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9" name="Google Shape;329;p26"/>
          <p:cNvSpPr/>
          <p:nvPr/>
        </p:nvSpPr>
        <p:spPr>
          <a:xfrm>
            <a:off x="5111413" y="833425"/>
            <a:ext cx="689100" cy="657300"/>
          </a:xfrm>
          <a:prstGeom prst="rect">
            <a:avLst/>
          </a:prstGeom>
          <a:solidFill>
            <a:srgbClr val="274E13"/>
          </a:solidFill>
          <a:ln cap="flat" cmpd="sng" w="9525">
            <a:solidFill>
              <a:srgbClr val="274E1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0" name="Google Shape;330;p26"/>
          <p:cNvSpPr/>
          <p:nvPr/>
        </p:nvSpPr>
        <p:spPr>
          <a:xfrm>
            <a:off x="5247613" y="649100"/>
            <a:ext cx="416700" cy="184200"/>
          </a:xfrm>
          <a:prstGeom prst="rect">
            <a:avLst/>
          </a:prstGeom>
          <a:solidFill>
            <a:srgbClr val="274E13"/>
          </a:solidFill>
          <a:ln cap="flat" cmpd="sng" w="9525">
            <a:solidFill>
              <a:srgbClr val="274E1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1" name="Google Shape;331;p26"/>
          <p:cNvSpPr/>
          <p:nvPr/>
        </p:nvSpPr>
        <p:spPr>
          <a:xfrm>
            <a:off x="5111413" y="1803125"/>
            <a:ext cx="689100" cy="657300"/>
          </a:xfrm>
          <a:prstGeom prst="rect">
            <a:avLst/>
          </a:prstGeom>
          <a:solidFill>
            <a:srgbClr val="274E13"/>
          </a:solidFill>
          <a:ln cap="flat" cmpd="sng" w="9525">
            <a:solidFill>
              <a:srgbClr val="274E1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2" name="Google Shape;332;p26"/>
          <p:cNvSpPr/>
          <p:nvPr/>
        </p:nvSpPr>
        <p:spPr>
          <a:xfrm>
            <a:off x="5247613" y="1618800"/>
            <a:ext cx="416700" cy="184200"/>
          </a:xfrm>
          <a:prstGeom prst="rect">
            <a:avLst/>
          </a:prstGeom>
          <a:solidFill>
            <a:srgbClr val="274E13"/>
          </a:solidFill>
          <a:ln cap="flat" cmpd="sng" w="9525">
            <a:solidFill>
              <a:srgbClr val="274E1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3" name="Google Shape;333;p26"/>
          <p:cNvSpPr/>
          <p:nvPr/>
        </p:nvSpPr>
        <p:spPr>
          <a:xfrm>
            <a:off x="5111413" y="2772825"/>
            <a:ext cx="689100" cy="657300"/>
          </a:xfrm>
          <a:prstGeom prst="rect">
            <a:avLst/>
          </a:prstGeom>
          <a:solidFill>
            <a:srgbClr val="274E13"/>
          </a:solidFill>
          <a:ln cap="flat" cmpd="sng" w="9525">
            <a:solidFill>
              <a:srgbClr val="274E1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4" name="Google Shape;334;p26"/>
          <p:cNvSpPr/>
          <p:nvPr/>
        </p:nvSpPr>
        <p:spPr>
          <a:xfrm>
            <a:off x="5247613" y="2588500"/>
            <a:ext cx="416700" cy="184200"/>
          </a:xfrm>
          <a:prstGeom prst="rect">
            <a:avLst/>
          </a:prstGeom>
          <a:solidFill>
            <a:srgbClr val="274E13"/>
          </a:solidFill>
          <a:ln cap="flat" cmpd="sng" w="9525">
            <a:solidFill>
              <a:srgbClr val="274E1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5" name="Google Shape;335;p26"/>
          <p:cNvSpPr/>
          <p:nvPr/>
        </p:nvSpPr>
        <p:spPr>
          <a:xfrm>
            <a:off x="5995388" y="2772825"/>
            <a:ext cx="689100" cy="657300"/>
          </a:xfrm>
          <a:prstGeom prst="rect">
            <a:avLst/>
          </a:prstGeom>
          <a:solidFill>
            <a:srgbClr val="274E13"/>
          </a:solidFill>
          <a:ln cap="flat" cmpd="sng" w="9525">
            <a:solidFill>
              <a:srgbClr val="274E1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6" name="Google Shape;336;p26"/>
          <p:cNvSpPr/>
          <p:nvPr/>
        </p:nvSpPr>
        <p:spPr>
          <a:xfrm>
            <a:off x="6131588" y="2588500"/>
            <a:ext cx="416700" cy="184200"/>
          </a:xfrm>
          <a:prstGeom prst="rect">
            <a:avLst/>
          </a:prstGeom>
          <a:solidFill>
            <a:srgbClr val="274E13"/>
          </a:solidFill>
          <a:ln cap="flat" cmpd="sng" w="9525">
            <a:solidFill>
              <a:srgbClr val="274E1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7" name="Google Shape;337;p26"/>
          <p:cNvSpPr/>
          <p:nvPr/>
        </p:nvSpPr>
        <p:spPr>
          <a:xfrm>
            <a:off x="6879363" y="833425"/>
            <a:ext cx="689100" cy="657300"/>
          </a:xfrm>
          <a:prstGeom prst="rect">
            <a:avLst/>
          </a:prstGeom>
          <a:solidFill>
            <a:srgbClr val="274E13"/>
          </a:solidFill>
          <a:ln cap="flat" cmpd="sng" w="9525">
            <a:solidFill>
              <a:srgbClr val="274E1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8" name="Google Shape;338;p26"/>
          <p:cNvSpPr/>
          <p:nvPr/>
        </p:nvSpPr>
        <p:spPr>
          <a:xfrm>
            <a:off x="7015563" y="649100"/>
            <a:ext cx="416700" cy="184200"/>
          </a:xfrm>
          <a:prstGeom prst="rect">
            <a:avLst/>
          </a:prstGeom>
          <a:solidFill>
            <a:srgbClr val="274E13"/>
          </a:solidFill>
          <a:ln cap="flat" cmpd="sng" w="9525">
            <a:solidFill>
              <a:srgbClr val="274E1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9" name="Google Shape;339;p26"/>
          <p:cNvSpPr/>
          <p:nvPr/>
        </p:nvSpPr>
        <p:spPr>
          <a:xfrm>
            <a:off x="6879363" y="1803125"/>
            <a:ext cx="689100" cy="657300"/>
          </a:xfrm>
          <a:prstGeom prst="rect">
            <a:avLst/>
          </a:prstGeom>
          <a:solidFill>
            <a:srgbClr val="274E13"/>
          </a:solidFill>
          <a:ln cap="flat" cmpd="sng" w="9525">
            <a:solidFill>
              <a:srgbClr val="274E1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0" name="Google Shape;340;p26"/>
          <p:cNvSpPr/>
          <p:nvPr/>
        </p:nvSpPr>
        <p:spPr>
          <a:xfrm>
            <a:off x="7015563" y="1618800"/>
            <a:ext cx="416700" cy="184200"/>
          </a:xfrm>
          <a:prstGeom prst="rect">
            <a:avLst/>
          </a:prstGeom>
          <a:solidFill>
            <a:srgbClr val="274E13"/>
          </a:solidFill>
          <a:ln cap="flat" cmpd="sng" w="9525">
            <a:solidFill>
              <a:srgbClr val="274E1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1" name="Google Shape;341;p26"/>
          <p:cNvSpPr/>
          <p:nvPr/>
        </p:nvSpPr>
        <p:spPr>
          <a:xfrm>
            <a:off x="6879363" y="2772825"/>
            <a:ext cx="689100" cy="657300"/>
          </a:xfrm>
          <a:prstGeom prst="rect">
            <a:avLst/>
          </a:prstGeom>
          <a:solidFill>
            <a:srgbClr val="274E13"/>
          </a:solidFill>
          <a:ln cap="flat" cmpd="sng" w="9525">
            <a:solidFill>
              <a:srgbClr val="274E1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2" name="Google Shape;342;p26"/>
          <p:cNvSpPr/>
          <p:nvPr/>
        </p:nvSpPr>
        <p:spPr>
          <a:xfrm>
            <a:off x="7015563" y="2588500"/>
            <a:ext cx="416700" cy="184200"/>
          </a:xfrm>
          <a:prstGeom prst="rect">
            <a:avLst/>
          </a:prstGeom>
          <a:solidFill>
            <a:srgbClr val="274E13"/>
          </a:solidFill>
          <a:ln cap="flat" cmpd="sng" w="9525">
            <a:solidFill>
              <a:srgbClr val="274E1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4"/>
        </a:solidFill>
      </p:bgPr>
    </p:bg>
    <p:spTree>
      <p:nvGrpSpPr>
        <p:cNvPr id="346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p27"/>
          <p:cNvSpPr txBox="1"/>
          <p:nvPr/>
        </p:nvSpPr>
        <p:spPr>
          <a:xfrm>
            <a:off x="0" y="1786800"/>
            <a:ext cx="9144000" cy="15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0">
                <a:solidFill>
                  <a:schemeClr val="dk1"/>
                </a:solidFill>
                <a:latin typeface="Alfa Slab One"/>
                <a:ea typeface="Alfa Slab One"/>
                <a:cs typeface="Alfa Slab One"/>
                <a:sym typeface="Alfa Slab One"/>
              </a:rPr>
              <a:t>3 x 7 = 21</a:t>
            </a:r>
            <a:endParaRPr sz="9000">
              <a:solidFill>
                <a:schemeClr val="dk1"/>
              </a:solidFill>
              <a:latin typeface="Alfa Slab One"/>
              <a:ea typeface="Alfa Slab One"/>
              <a:cs typeface="Alfa Slab One"/>
              <a:sym typeface="Alfa Slab One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4"/>
        </a:solidFill>
      </p:bgPr>
    </p:bg>
    <p:spTree>
      <p:nvGrpSpPr>
        <p:cNvPr id="35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Google Shape;352;p28"/>
          <p:cNvSpPr txBox="1"/>
          <p:nvPr/>
        </p:nvSpPr>
        <p:spPr>
          <a:xfrm>
            <a:off x="0" y="3430125"/>
            <a:ext cx="9144000" cy="126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0">
                <a:latin typeface="Alfa Slab One"/>
                <a:ea typeface="Alfa Slab One"/>
                <a:cs typeface="Alfa Slab One"/>
                <a:sym typeface="Alfa Slab One"/>
              </a:rPr>
              <a:t>3 x ? = __</a:t>
            </a:r>
            <a:endParaRPr sz="7000">
              <a:latin typeface="Alfa Slab One"/>
              <a:ea typeface="Alfa Slab One"/>
              <a:cs typeface="Alfa Slab One"/>
              <a:sym typeface="Alfa Slab One"/>
            </a:endParaRPr>
          </a:p>
        </p:txBody>
      </p:sp>
      <p:sp>
        <p:nvSpPr>
          <p:cNvPr id="353" name="Google Shape;353;p28"/>
          <p:cNvSpPr/>
          <p:nvPr/>
        </p:nvSpPr>
        <p:spPr>
          <a:xfrm>
            <a:off x="2017500" y="833425"/>
            <a:ext cx="689100" cy="657300"/>
          </a:xfrm>
          <a:prstGeom prst="rect">
            <a:avLst/>
          </a:prstGeom>
          <a:solidFill>
            <a:srgbClr val="4A86E8"/>
          </a:solidFill>
          <a:ln cap="flat" cmpd="sng" w="9525">
            <a:solidFill>
              <a:srgbClr val="4A86E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4" name="Google Shape;354;p28"/>
          <p:cNvSpPr/>
          <p:nvPr/>
        </p:nvSpPr>
        <p:spPr>
          <a:xfrm>
            <a:off x="2153700" y="649100"/>
            <a:ext cx="416700" cy="184200"/>
          </a:xfrm>
          <a:prstGeom prst="rect">
            <a:avLst/>
          </a:prstGeom>
          <a:solidFill>
            <a:srgbClr val="4A86E8"/>
          </a:solidFill>
          <a:ln cap="flat" cmpd="sng" w="9525">
            <a:solidFill>
              <a:srgbClr val="4A86E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5" name="Google Shape;355;p28"/>
          <p:cNvSpPr/>
          <p:nvPr/>
        </p:nvSpPr>
        <p:spPr>
          <a:xfrm>
            <a:off x="2017500" y="1803125"/>
            <a:ext cx="689100" cy="657300"/>
          </a:xfrm>
          <a:prstGeom prst="rect">
            <a:avLst/>
          </a:prstGeom>
          <a:solidFill>
            <a:srgbClr val="4A86E8"/>
          </a:solidFill>
          <a:ln cap="flat" cmpd="sng" w="9525">
            <a:solidFill>
              <a:srgbClr val="4A86E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6" name="Google Shape;356;p28"/>
          <p:cNvSpPr/>
          <p:nvPr/>
        </p:nvSpPr>
        <p:spPr>
          <a:xfrm>
            <a:off x="2153700" y="1618800"/>
            <a:ext cx="416700" cy="184200"/>
          </a:xfrm>
          <a:prstGeom prst="rect">
            <a:avLst/>
          </a:prstGeom>
          <a:solidFill>
            <a:srgbClr val="4A86E8"/>
          </a:solidFill>
          <a:ln cap="flat" cmpd="sng" w="9525">
            <a:solidFill>
              <a:srgbClr val="4A86E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7" name="Google Shape;357;p28"/>
          <p:cNvSpPr/>
          <p:nvPr/>
        </p:nvSpPr>
        <p:spPr>
          <a:xfrm>
            <a:off x="1133525" y="833425"/>
            <a:ext cx="689100" cy="657300"/>
          </a:xfrm>
          <a:prstGeom prst="rect">
            <a:avLst/>
          </a:prstGeom>
          <a:solidFill>
            <a:srgbClr val="4A86E8"/>
          </a:solidFill>
          <a:ln cap="flat" cmpd="sng" w="9525">
            <a:solidFill>
              <a:srgbClr val="4A86E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8" name="Google Shape;358;p28"/>
          <p:cNvSpPr/>
          <p:nvPr/>
        </p:nvSpPr>
        <p:spPr>
          <a:xfrm>
            <a:off x="1269725" y="649100"/>
            <a:ext cx="416700" cy="184200"/>
          </a:xfrm>
          <a:prstGeom prst="rect">
            <a:avLst/>
          </a:prstGeom>
          <a:solidFill>
            <a:srgbClr val="4A86E8"/>
          </a:solidFill>
          <a:ln cap="flat" cmpd="sng" w="9525">
            <a:solidFill>
              <a:srgbClr val="4A86E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9" name="Google Shape;359;p28"/>
          <p:cNvSpPr/>
          <p:nvPr/>
        </p:nvSpPr>
        <p:spPr>
          <a:xfrm>
            <a:off x="1133525" y="1803125"/>
            <a:ext cx="689100" cy="657300"/>
          </a:xfrm>
          <a:prstGeom prst="rect">
            <a:avLst/>
          </a:prstGeom>
          <a:solidFill>
            <a:srgbClr val="4A86E8"/>
          </a:solidFill>
          <a:ln cap="flat" cmpd="sng" w="9525">
            <a:solidFill>
              <a:srgbClr val="4A86E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0" name="Google Shape;360;p28"/>
          <p:cNvSpPr/>
          <p:nvPr/>
        </p:nvSpPr>
        <p:spPr>
          <a:xfrm>
            <a:off x="1269725" y="1618800"/>
            <a:ext cx="416700" cy="184200"/>
          </a:xfrm>
          <a:prstGeom prst="rect">
            <a:avLst/>
          </a:prstGeom>
          <a:solidFill>
            <a:srgbClr val="4A86E8"/>
          </a:solidFill>
          <a:ln cap="flat" cmpd="sng" w="9525">
            <a:solidFill>
              <a:srgbClr val="4A86E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1" name="Google Shape;361;p28"/>
          <p:cNvSpPr/>
          <p:nvPr/>
        </p:nvSpPr>
        <p:spPr>
          <a:xfrm>
            <a:off x="1133525" y="2772825"/>
            <a:ext cx="689100" cy="657300"/>
          </a:xfrm>
          <a:prstGeom prst="rect">
            <a:avLst/>
          </a:prstGeom>
          <a:solidFill>
            <a:srgbClr val="4A86E8"/>
          </a:solidFill>
          <a:ln cap="flat" cmpd="sng" w="9525">
            <a:solidFill>
              <a:srgbClr val="4A86E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2" name="Google Shape;362;p28"/>
          <p:cNvSpPr/>
          <p:nvPr/>
        </p:nvSpPr>
        <p:spPr>
          <a:xfrm>
            <a:off x="1269725" y="2588500"/>
            <a:ext cx="416700" cy="184200"/>
          </a:xfrm>
          <a:prstGeom prst="rect">
            <a:avLst/>
          </a:prstGeom>
          <a:solidFill>
            <a:srgbClr val="4A86E8"/>
          </a:solidFill>
          <a:ln cap="flat" cmpd="sng" w="9525">
            <a:solidFill>
              <a:srgbClr val="4A86E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3" name="Google Shape;363;p28"/>
          <p:cNvSpPr/>
          <p:nvPr/>
        </p:nvSpPr>
        <p:spPr>
          <a:xfrm>
            <a:off x="2017500" y="2772825"/>
            <a:ext cx="689100" cy="657300"/>
          </a:xfrm>
          <a:prstGeom prst="rect">
            <a:avLst/>
          </a:prstGeom>
          <a:solidFill>
            <a:srgbClr val="4A86E8"/>
          </a:solidFill>
          <a:ln cap="flat" cmpd="sng" w="9525">
            <a:solidFill>
              <a:srgbClr val="4A86E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4" name="Google Shape;364;p28"/>
          <p:cNvSpPr/>
          <p:nvPr/>
        </p:nvSpPr>
        <p:spPr>
          <a:xfrm>
            <a:off x="2153700" y="2588500"/>
            <a:ext cx="416700" cy="184200"/>
          </a:xfrm>
          <a:prstGeom prst="rect">
            <a:avLst/>
          </a:prstGeom>
          <a:solidFill>
            <a:srgbClr val="4A86E8"/>
          </a:solidFill>
          <a:ln cap="flat" cmpd="sng" w="9525">
            <a:solidFill>
              <a:srgbClr val="4A86E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5" name="Google Shape;365;p28"/>
          <p:cNvSpPr/>
          <p:nvPr/>
        </p:nvSpPr>
        <p:spPr>
          <a:xfrm>
            <a:off x="3785450" y="833425"/>
            <a:ext cx="689100" cy="657300"/>
          </a:xfrm>
          <a:prstGeom prst="rect">
            <a:avLst/>
          </a:prstGeom>
          <a:solidFill>
            <a:srgbClr val="4A86E8"/>
          </a:solidFill>
          <a:ln cap="flat" cmpd="sng" w="9525">
            <a:solidFill>
              <a:srgbClr val="4A86E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6" name="Google Shape;366;p28"/>
          <p:cNvSpPr/>
          <p:nvPr/>
        </p:nvSpPr>
        <p:spPr>
          <a:xfrm>
            <a:off x="3921650" y="649100"/>
            <a:ext cx="416700" cy="184200"/>
          </a:xfrm>
          <a:prstGeom prst="rect">
            <a:avLst/>
          </a:prstGeom>
          <a:solidFill>
            <a:srgbClr val="4A86E8"/>
          </a:solidFill>
          <a:ln cap="flat" cmpd="sng" w="9525">
            <a:solidFill>
              <a:srgbClr val="4A86E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7" name="Google Shape;367;p28"/>
          <p:cNvSpPr/>
          <p:nvPr/>
        </p:nvSpPr>
        <p:spPr>
          <a:xfrm>
            <a:off x="3785450" y="1803125"/>
            <a:ext cx="689100" cy="657300"/>
          </a:xfrm>
          <a:prstGeom prst="rect">
            <a:avLst/>
          </a:prstGeom>
          <a:solidFill>
            <a:srgbClr val="4A86E8"/>
          </a:solidFill>
          <a:ln cap="flat" cmpd="sng" w="9525">
            <a:solidFill>
              <a:srgbClr val="4A86E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8" name="Google Shape;368;p28"/>
          <p:cNvSpPr/>
          <p:nvPr/>
        </p:nvSpPr>
        <p:spPr>
          <a:xfrm>
            <a:off x="3921650" y="1618800"/>
            <a:ext cx="416700" cy="184200"/>
          </a:xfrm>
          <a:prstGeom prst="rect">
            <a:avLst/>
          </a:prstGeom>
          <a:solidFill>
            <a:srgbClr val="4A86E8"/>
          </a:solidFill>
          <a:ln cap="flat" cmpd="sng" w="9525">
            <a:solidFill>
              <a:srgbClr val="4A86E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9" name="Google Shape;369;p28"/>
          <p:cNvSpPr/>
          <p:nvPr/>
        </p:nvSpPr>
        <p:spPr>
          <a:xfrm>
            <a:off x="2901475" y="833425"/>
            <a:ext cx="689100" cy="657300"/>
          </a:xfrm>
          <a:prstGeom prst="rect">
            <a:avLst/>
          </a:prstGeom>
          <a:solidFill>
            <a:srgbClr val="4A86E8"/>
          </a:solidFill>
          <a:ln cap="flat" cmpd="sng" w="9525">
            <a:solidFill>
              <a:srgbClr val="4A86E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0" name="Google Shape;370;p28"/>
          <p:cNvSpPr/>
          <p:nvPr/>
        </p:nvSpPr>
        <p:spPr>
          <a:xfrm>
            <a:off x="3037675" y="649100"/>
            <a:ext cx="416700" cy="184200"/>
          </a:xfrm>
          <a:prstGeom prst="rect">
            <a:avLst/>
          </a:prstGeom>
          <a:solidFill>
            <a:srgbClr val="4A86E8"/>
          </a:solidFill>
          <a:ln cap="flat" cmpd="sng" w="9525">
            <a:solidFill>
              <a:srgbClr val="4A86E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1" name="Google Shape;371;p28"/>
          <p:cNvSpPr/>
          <p:nvPr/>
        </p:nvSpPr>
        <p:spPr>
          <a:xfrm>
            <a:off x="2901475" y="1803125"/>
            <a:ext cx="689100" cy="657300"/>
          </a:xfrm>
          <a:prstGeom prst="rect">
            <a:avLst/>
          </a:prstGeom>
          <a:solidFill>
            <a:srgbClr val="4A86E8"/>
          </a:solidFill>
          <a:ln cap="flat" cmpd="sng" w="9525">
            <a:solidFill>
              <a:srgbClr val="4A86E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2" name="Google Shape;372;p28"/>
          <p:cNvSpPr/>
          <p:nvPr/>
        </p:nvSpPr>
        <p:spPr>
          <a:xfrm>
            <a:off x="3037675" y="1618800"/>
            <a:ext cx="416700" cy="184200"/>
          </a:xfrm>
          <a:prstGeom prst="rect">
            <a:avLst/>
          </a:prstGeom>
          <a:solidFill>
            <a:srgbClr val="4A86E8"/>
          </a:solidFill>
          <a:ln cap="flat" cmpd="sng" w="9525">
            <a:solidFill>
              <a:srgbClr val="4A86E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3" name="Google Shape;373;p28"/>
          <p:cNvSpPr/>
          <p:nvPr/>
        </p:nvSpPr>
        <p:spPr>
          <a:xfrm>
            <a:off x="2901475" y="2772825"/>
            <a:ext cx="689100" cy="657300"/>
          </a:xfrm>
          <a:prstGeom prst="rect">
            <a:avLst/>
          </a:prstGeom>
          <a:solidFill>
            <a:srgbClr val="4A86E8"/>
          </a:solidFill>
          <a:ln cap="flat" cmpd="sng" w="9525">
            <a:solidFill>
              <a:srgbClr val="4A86E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4" name="Google Shape;374;p28"/>
          <p:cNvSpPr/>
          <p:nvPr/>
        </p:nvSpPr>
        <p:spPr>
          <a:xfrm>
            <a:off x="3037675" y="2588500"/>
            <a:ext cx="416700" cy="184200"/>
          </a:xfrm>
          <a:prstGeom prst="rect">
            <a:avLst/>
          </a:prstGeom>
          <a:solidFill>
            <a:srgbClr val="4A86E8"/>
          </a:solidFill>
          <a:ln cap="flat" cmpd="sng" w="9525">
            <a:solidFill>
              <a:srgbClr val="4A86E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5" name="Google Shape;375;p28"/>
          <p:cNvSpPr/>
          <p:nvPr/>
        </p:nvSpPr>
        <p:spPr>
          <a:xfrm>
            <a:off x="3785450" y="2772825"/>
            <a:ext cx="689100" cy="657300"/>
          </a:xfrm>
          <a:prstGeom prst="rect">
            <a:avLst/>
          </a:prstGeom>
          <a:solidFill>
            <a:srgbClr val="4A86E8"/>
          </a:solidFill>
          <a:ln cap="flat" cmpd="sng" w="9525">
            <a:solidFill>
              <a:srgbClr val="4A86E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6" name="Google Shape;376;p28"/>
          <p:cNvSpPr/>
          <p:nvPr/>
        </p:nvSpPr>
        <p:spPr>
          <a:xfrm>
            <a:off x="3921650" y="2588500"/>
            <a:ext cx="416700" cy="184200"/>
          </a:xfrm>
          <a:prstGeom prst="rect">
            <a:avLst/>
          </a:prstGeom>
          <a:solidFill>
            <a:srgbClr val="4A86E8"/>
          </a:solidFill>
          <a:ln cap="flat" cmpd="sng" w="9525">
            <a:solidFill>
              <a:srgbClr val="4A86E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7" name="Google Shape;377;p28"/>
          <p:cNvSpPr/>
          <p:nvPr/>
        </p:nvSpPr>
        <p:spPr>
          <a:xfrm>
            <a:off x="5553400" y="833425"/>
            <a:ext cx="689100" cy="657300"/>
          </a:xfrm>
          <a:prstGeom prst="rect">
            <a:avLst/>
          </a:prstGeom>
          <a:solidFill>
            <a:srgbClr val="4A86E8"/>
          </a:solidFill>
          <a:ln cap="flat" cmpd="sng" w="9525">
            <a:solidFill>
              <a:srgbClr val="4A86E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8" name="Google Shape;378;p28"/>
          <p:cNvSpPr/>
          <p:nvPr/>
        </p:nvSpPr>
        <p:spPr>
          <a:xfrm>
            <a:off x="5689600" y="649100"/>
            <a:ext cx="416700" cy="184200"/>
          </a:xfrm>
          <a:prstGeom prst="rect">
            <a:avLst/>
          </a:prstGeom>
          <a:solidFill>
            <a:srgbClr val="4A86E8"/>
          </a:solidFill>
          <a:ln cap="flat" cmpd="sng" w="9525">
            <a:solidFill>
              <a:srgbClr val="4A86E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9" name="Google Shape;379;p28"/>
          <p:cNvSpPr/>
          <p:nvPr/>
        </p:nvSpPr>
        <p:spPr>
          <a:xfrm>
            <a:off x="5553400" y="1803125"/>
            <a:ext cx="689100" cy="657300"/>
          </a:xfrm>
          <a:prstGeom prst="rect">
            <a:avLst/>
          </a:prstGeom>
          <a:solidFill>
            <a:srgbClr val="4A86E8"/>
          </a:solidFill>
          <a:ln cap="flat" cmpd="sng" w="9525">
            <a:solidFill>
              <a:srgbClr val="4A86E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0" name="Google Shape;380;p28"/>
          <p:cNvSpPr/>
          <p:nvPr/>
        </p:nvSpPr>
        <p:spPr>
          <a:xfrm>
            <a:off x="5689600" y="1618800"/>
            <a:ext cx="416700" cy="184200"/>
          </a:xfrm>
          <a:prstGeom prst="rect">
            <a:avLst/>
          </a:prstGeom>
          <a:solidFill>
            <a:srgbClr val="4A86E8"/>
          </a:solidFill>
          <a:ln cap="flat" cmpd="sng" w="9525">
            <a:solidFill>
              <a:srgbClr val="4A86E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1" name="Google Shape;381;p28"/>
          <p:cNvSpPr/>
          <p:nvPr/>
        </p:nvSpPr>
        <p:spPr>
          <a:xfrm>
            <a:off x="4669425" y="833425"/>
            <a:ext cx="689100" cy="657300"/>
          </a:xfrm>
          <a:prstGeom prst="rect">
            <a:avLst/>
          </a:prstGeom>
          <a:solidFill>
            <a:srgbClr val="4A86E8"/>
          </a:solidFill>
          <a:ln cap="flat" cmpd="sng" w="9525">
            <a:solidFill>
              <a:srgbClr val="4A86E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2" name="Google Shape;382;p28"/>
          <p:cNvSpPr/>
          <p:nvPr/>
        </p:nvSpPr>
        <p:spPr>
          <a:xfrm>
            <a:off x="4805625" y="649100"/>
            <a:ext cx="416700" cy="184200"/>
          </a:xfrm>
          <a:prstGeom prst="rect">
            <a:avLst/>
          </a:prstGeom>
          <a:solidFill>
            <a:srgbClr val="4A86E8"/>
          </a:solidFill>
          <a:ln cap="flat" cmpd="sng" w="9525">
            <a:solidFill>
              <a:srgbClr val="4A86E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3" name="Google Shape;383;p28"/>
          <p:cNvSpPr/>
          <p:nvPr/>
        </p:nvSpPr>
        <p:spPr>
          <a:xfrm>
            <a:off x="4669425" y="1803125"/>
            <a:ext cx="689100" cy="657300"/>
          </a:xfrm>
          <a:prstGeom prst="rect">
            <a:avLst/>
          </a:prstGeom>
          <a:solidFill>
            <a:srgbClr val="4A86E8"/>
          </a:solidFill>
          <a:ln cap="flat" cmpd="sng" w="9525">
            <a:solidFill>
              <a:srgbClr val="4A86E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4" name="Google Shape;384;p28"/>
          <p:cNvSpPr/>
          <p:nvPr/>
        </p:nvSpPr>
        <p:spPr>
          <a:xfrm>
            <a:off x="4805625" y="1618800"/>
            <a:ext cx="416700" cy="184200"/>
          </a:xfrm>
          <a:prstGeom prst="rect">
            <a:avLst/>
          </a:prstGeom>
          <a:solidFill>
            <a:srgbClr val="4A86E8"/>
          </a:solidFill>
          <a:ln cap="flat" cmpd="sng" w="9525">
            <a:solidFill>
              <a:srgbClr val="4A86E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5" name="Google Shape;385;p28"/>
          <p:cNvSpPr/>
          <p:nvPr/>
        </p:nvSpPr>
        <p:spPr>
          <a:xfrm>
            <a:off x="4669425" y="2772825"/>
            <a:ext cx="689100" cy="657300"/>
          </a:xfrm>
          <a:prstGeom prst="rect">
            <a:avLst/>
          </a:prstGeom>
          <a:solidFill>
            <a:srgbClr val="4A86E8"/>
          </a:solidFill>
          <a:ln cap="flat" cmpd="sng" w="9525">
            <a:solidFill>
              <a:srgbClr val="4A86E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6" name="Google Shape;386;p28"/>
          <p:cNvSpPr/>
          <p:nvPr/>
        </p:nvSpPr>
        <p:spPr>
          <a:xfrm>
            <a:off x="4805625" y="2588500"/>
            <a:ext cx="416700" cy="184200"/>
          </a:xfrm>
          <a:prstGeom prst="rect">
            <a:avLst/>
          </a:prstGeom>
          <a:solidFill>
            <a:srgbClr val="4A86E8"/>
          </a:solidFill>
          <a:ln cap="flat" cmpd="sng" w="9525">
            <a:solidFill>
              <a:srgbClr val="4A86E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7" name="Google Shape;387;p28"/>
          <p:cNvSpPr/>
          <p:nvPr/>
        </p:nvSpPr>
        <p:spPr>
          <a:xfrm>
            <a:off x="5553400" y="2772825"/>
            <a:ext cx="689100" cy="657300"/>
          </a:xfrm>
          <a:prstGeom prst="rect">
            <a:avLst/>
          </a:prstGeom>
          <a:solidFill>
            <a:srgbClr val="4A86E8"/>
          </a:solidFill>
          <a:ln cap="flat" cmpd="sng" w="9525">
            <a:solidFill>
              <a:srgbClr val="4A86E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8" name="Google Shape;388;p28"/>
          <p:cNvSpPr/>
          <p:nvPr/>
        </p:nvSpPr>
        <p:spPr>
          <a:xfrm>
            <a:off x="5689600" y="2588500"/>
            <a:ext cx="416700" cy="184200"/>
          </a:xfrm>
          <a:prstGeom prst="rect">
            <a:avLst/>
          </a:prstGeom>
          <a:solidFill>
            <a:srgbClr val="4A86E8"/>
          </a:solidFill>
          <a:ln cap="flat" cmpd="sng" w="9525">
            <a:solidFill>
              <a:srgbClr val="4A86E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9" name="Google Shape;389;p28"/>
          <p:cNvSpPr/>
          <p:nvPr/>
        </p:nvSpPr>
        <p:spPr>
          <a:xfrm>
            <a:off x="7321350" y="833425"/>
            <a:ext cx="689100" cy="657300"/>
          </a:xfrm>
          <a:prstGeom prst="rect">
            <a:avLst/>
          </a:prstGeom>
          <a:solidFill>
            <a:srgbClr val="4A86E8"/>
          </a:solidFill>
          <a:ln cap="flat" cmpd="sng" w="9525">
            <a:solidFill>
              <a:srgbClr val="4A86E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0" name="Google Shape;390;p28"/>
          <p:cNvSpPr/>
          <p:nvPr/>
        </p:nvSpPr>
        <p:spPr>
          <a:xfrm>
            <a:off x="7457550" y="649100"/>
            <a:ext cx="416700" cy="184200"/>
          </a:xfrm>
          <a:prstGeom prst="rect">
            <a:avLst/>
          </a:prstGeom>
          <a:solidFill>
            <a:srgbClr val="4A86E8"/>
          </a:solidFill>
          <a:ln cap="flat" cmpd="sng" w="9525">
            <a:solidFill>
              <a:srgbClr val="4A86E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1" name="Google Shape;391;p28"/>
          <p:cNvSpPr/>
          <p:nvPr/>
        </p:nvSpPr>
        <p:spPr>
          <a:xfrm>
            <a:off x="7321350" y="1803125"/>
            <a:ext cx="689100" cy="657300"/>
          </a:xfrm>
          <a:prstGeom prst="rect">
            <a:avLst/>
          </a:prstGeom>
          <a:solidFill>
            <a:srgbClr val="4A86E8"/>
          </a:solidFill>
          <a:ln cap="flat" cmpd="sng" w="9525">
            <a:solidFill>
              <a:srgbClr val="4A86E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2" name="Google Shape;392;p28"/>
          <p:cNvSpPr/>
          <p:nvPr/>
        </p:nvSpPr>
        <p:spPr>
          <a:xfrm>
            <a:off x="7457550" y="1618800"/>
            <a:ext cx="416700" cy="184200"/>
          </a:xfrm>
          <a:prstGeom prst="rect">
            <a:avLst/>
          </a:prstGeom>
          <a:solidFill>
            <a:srgbClr val="4A86E8"/>
          </a:solidFill>
          <a:ln cap="flat" cmpd="sng" w="9525">
            <a:solidFill>
              <a:srgbClr val="4A86E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3" name="Google Shape;393;p28"/>
          <p:cNvSpPr/>
          <p:nvPr/>
        </p:nvSpPr>
        <p:spPr>
          <a:xfrm>
            <a:off x="6437375" y="833425"/>
            <a:ext cx="689100" cy="657300"/>
          </a:xfrm>
          <a:prstGeom prst="rect">
            <a:avLst/>
          </a:prstGeom>
          <a:solidFill>
            <a:srgbClr val="4A86E8"/>
          </a:solidFill>
          <a:ln cap="flat" cmpd="sng" w="9525">
            <a:solidFill>
              <a:srgbClr val="4A86E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4" name="Google Shape;394;p28"/>
          <p:cNvSpPr/>
          <p:nvPr/>
        </p:nvSpPr>
        <p:spPr>
          <a:xfrm>
            <a:off x="6573575" y="649100"/>
            <a:ext cx="416700" cy="184200"/>
          </a:xfrm>
          <a:prstGeom prst="rect">
            <a:avLst/>
          </a:prstGeom>
          <a:solidFill>
            <a:srgbClr val="4A86E8"/>
          </a:solidFill>
          <a:ln cap="flat" cmpd="sng" w="9525">
            <a:solidFill>
              <a:srgbClr val="4A86E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5" name="Google Shape;395;p28"/>
          <p:cNvSpPr/>
          <p:nvPr/>
        </p:nvSpPr>
        <p:spPr>
          <a:xfrm>
            <a:off x="6437375" y="1803125"/>
            <a:ext cx="689100" cy="657300"/>
          </a:xfrm>
          <a:prstGeom prst="rect">
            <a:avLst/>
          </a:prstGeom>
          <a:solidFill>
            <a:srgbClr val="4A86E8"/>
          </a:solidFill>
          <a:ln cap="flat" cmpd="sng" w="9525">
            <a:solidFill>
              <a:srgbClr val="4A86E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6" name="Google Shape;396;p28"/>
          <p:cNvSpPr/>
          <p:nvPr/>
        </p:nvSpPr>
        <p:spPr>
          <a:xfrm>
            <a:off x="6573575" y="1618800"/>
            <a:ext cx="416700" cy="184200"/>
          </a:xfrm>
          <a:prstGeom prst="rect">
            <a:avLst/>
          </a:prstGeom>
          <a:solidFill>
            <a:srgbClr val="4A86E8"/>
          </a:solidFill>
          <a:ln cap="flat" cmpd="sng" w="9525">
            <a:solidFill>
              <a:srgbClr val="4A86E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7" name="Google Shape;397;p28"/>
          <p:cNvSpPr/>
          <p:nvPr/>
        </p:nvSpPr>
        <p:spPr>
          <a:xfrm>
            <a:off x="6437375" y="2772825"/>
            <a:ext cx="689100" cy="657300"/>
          </a:xfrm>
          <a:prstGeom prst="rect">
            <a:avLst/>
          </a:prstGeom>
          <a:solidFill>
            <a:srgbClr val="4A86E8"/>
          </a:solidFill>
          <a:ln cap="flat" cmpd="sng" w="9525">
            <a:solidFill>
              <a:srgbClr val="4A86E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8" name="Google Shape;398;p28"/>
          <p:cNvSpPr/>
          <p:nvPr/>
        </p:nvSpPr>
        <p:spPr>
          <a:xfrm>
            <a:off x="6573575" y="2588500"/>
            <a:ext cx="416700" cy="184200"/>
          </a:xfrm>
          <a:prstGeom prst="rect">
            <a:avLst/>
          </a:prstGeom>
          <a:solidFill>
            <a:srgbClr val="4A86E8"/>
          </a:solidFill>
          <a:ln cap="flat" cmpd="sng" w="9525">
            <a:solidFill>
              <a:srgbClr val="4A86E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9" name="Google Shape;399;p28"/>
          <p:cNvSpPr/>
          <p:nvPr/>
        </p:nvSpPr>
        <p:spPr>
          <a:xfrm>
            <a:off x="7321350" y="2772825"/>
            <a:ext cx="689100" cy="657300"/>
          </a:xfrm>
          <a:prstGeom prst="rect">
            <a:avLst/>
          </a:prstGeom>
          <a:solidFill>
            <a:srgbClr val="4A86E8"/>
          </a:solidFill>
          <a:ln cap="flat" cmpd="sng" w="9525">
            <a:solidFill>
              <a:srgbClr val="4A86E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0" name="Google Shape;400;p28"/>
          <p:cNvSpPr/>
          <p:nvPr/>
        </p:nvSpPr>
        <p:spPr>
          <a:xfrm>
            <a:off x="7457550" y="2588500"/>
            <a:ext cx="416700" cy="184200"/>
          </a:xfrm>
          <a:prstGeom prst="rect">
            <a:avLst/>
          </a:prstGeom>
          <a:solidFill>
            <a:srgbClr val="4A86E8"/>
          </a:solidFill>
          <a:ln cap="flat" cmpd="sng" w="9525">
            <a:solidFill>
              <a:srgbClr val="4A86E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4"/>
        </a:solidFill>
      </p:bgPr>
    </p:bg>
    <p:spTree>
      <p:nvGrpSpPr>
        <p:cNvPr id="404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Google Shape;405;p29"/>
          <p:cNvSpPr txBox="1"/>
          <p:nvPr/>
        </p:nvSpPr>
        <p:spPr>
          <a:xfrm>
            <a:off x="0" y="1786800"/>
            <a:ext cx="9144000" cy="15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0">
                <a:solidFill>
                  <a:schemeClr val="dk1"/>
                </a:solidFill>
                <a:latin typeface="Alfa Slab One"/>
                <a:ea typeface="Alfa Slab One"/>
                <a:cs typeface="Alfa Slab One"/>
                <a:sym typeface="Alfa Slab One"/>
              </a:rPr>
              <a:t>3 x 8 = 24</a:t>
            </a:r>
            <a:endParaRPr sz="9000">
              <a:solidFill>
                <a:schemeClr val="dk1"/>
              </a:solidFill>
              <a:latin typeface="Alfa Slab One"/>
              <a:ea typeface="Alfa Slab One"/>
              <a:cs typeface="Alfa Slab One"/>
              <a:sym typeface="Alfa Slab One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4"/>
        </a:solidFill>
      </p:bgPr>
    </p:bg>
    <p:spTree>
      <p:nvGrpSpPr>
        <p:cNvPr id="409" name="Shape 4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" name="Google Shape;410;p30"/>
          <p:cNvSpPr txBox="1"/>
          <p:nvPr/>
        </p:nvSpPr>
        <p:spPr>
          <a:xfrm>
            <a:off x="0" y="3430125"/>
            <a:ext cx="9144000" cy="126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0">
                <a:latin typeface="Alfa Slab One"/>
                <a:ea typeface="Alfa Slab One"/>
                <a:cs typeface="Alfa Slab One"/>
                <a:sym typeface="Alfa Slab One"/>
              </a:rPr>
              <a:t>3 x ? = __</a:t>
            </a:r>
            <a:endParaRPr sz="7000">
              <a:latin typeface="Alfa Slab One"/>
              <a:ea typeface="Alfa Slab One"/>
              <a:cs typeface="Alfa Slab One"/>
              <a:sym typeface="Alfa Slab One"/>
            </a:endParaRPr>
          </a:p>
        </p:txBody>
      </p:sp>
      <p:sp>
        <p:nvSpPr>
          <p:cNvPr id="411" name="Google Shape;411;p30"/>
          <p:cNvSpPr/>
          <p:nvPr/>
        </p:nvSpPr>
        <p:spPr>
          <a:xfrm>
            <a:off x="3785450" y="833425"/>
            <a:ext cx="689100" cy="6573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2" name="Google Shape;412;p30"/>
          <p:cNvSpPr/>
          <p:nvPr/>
        </p:nvSpPr>
        <p:spPr>
          <a:xfrm>
            <a:off x="3921650" y="649100"/>
            <a:ext cx="416700" cy="1842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3" name="Google Shape;413;p30"/>
          <p:cNvSpPr/>
          <p:nvPr/>
        </p:nvSpPr>
        <p:spPr>
          <a:xfrm>
            <a:off x="3785450" y="1803125"/>
            <a:ext cx="689100" cy="6573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4" name="Google Shape;414;p30"/>
          <p:cNvSpPr/>
          <p:nvPr/>
        </p:nvSpPr>
        <p:spPr>
          <a:xfrm>
            <a:off x="3921650" y="1618800"/>
            <a:ext cx="416700" cy="1842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5" name="Google Shape;415;p30"/>
          <p:cNvSpPr/>
          <p:nvPr/>
        </p:nvSpPr>
        <p:spPr>
          <a:xfrm>
            <a:off x="2901475" y="833425"/>
            <a:ext cx="689100" cy="6573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6" name="Google Shape;416;p30"/>
          <p:cNvSpPr/>
          <p:nvPr/>
        </p:nvSpPr>
        <p:spPr>
          <a:xfrm>
            <a:off x="3037675" y="649100"/>
            <a:ext cx="416700" cy="1842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7" name="Google Shape;417;p30"/>
          <p:cNvSpPr/>
          <p:nvPr/>
        </p:nvSpPr>
        <p:spPr>
          <a:xfrm>
            <a:off x="2901475" y="1803125"/>
            <a:ext cx="689100" cy="6573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8" name="Google Shape;418;p30"/>
          <p:cNvSpPr/>
          <p:nvPr/>
        </p:nvSpPr>
        <p:spPr>
          <a:xfrm>
            <a:off x="3037675" y="1618800"/>
            <a:ext cx="416700" cy="1842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9" name="Google Shape;419;p30"/>
          <p:cNvSpPr/>
          <p:nvPr/>
        </p:nvSpPr>
        <p:spPr>
          <a:xfrm>
            <a:off x="2901475" y="2772825"/>
            <a:ext cx="689100" cy="6573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0" name="Google Shape;420;p30"/>
          <p:cNvSpPr/>
          <p:nvPr/>
        </p:nvSpPr>
        <p:spPr>
          <a:xfrm>
            <a:off x="3037675" y="2588500"/>
            <a:ext cx="416700" cy="1842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1" name="Google Shape;421;p30"/>
          <p:cNvSpPr/>
          <p:nvPr/>
        </p:nvSpPr>
        <p:spPr>
          <a:xfrm>
            <a:off x="3785450" y="2772825"/>
            <a:ext cx="689100" cy="6573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2" name="Google Shape;422;p30"/>
          <p:cNvSpPr/>
          <p:nvPr/>
        </p:nvSpPr>
        <p:spPr>
          <a:xfrm>
            <a:off x="3921650" y="2588500"/>
            <a:ext cx="416700" cy="1842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3" name="Google Shape;423;p30"/>
          <p:cNvSpPr/>
          <p:nvPr/>
        </p:nvSpPr>
        <p:spPr>
          <a:xfrm>
            <a:off x="5553400" y="833425"/>
            <a:ext cx="689100" cy="6573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4" name="Google Shape;424;p30"/>
          <p:cNvSpPr/>
          <p:nvPr/>
        </p:nvSpPr>
        <p:spPr>
          <a:xfrm>
            <a:off x="5689600" y="649100"/>
            <a:ext cx="416700" cy="1842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5" name="Google Shape;425;p30"/>
          <p:cNvSpPr/>
          <p:nvPr/>
        </p:nvSpPr>
        <p:spPr>
          <a:xfrm>
            <a:off x="5553400" y="1803125"/>
            <a:ext cx="689100" cy="6573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6" name="Google Shape;426;p30"/>
          <p:cNvSpPr/>
          <p:nvPr/>
        </p:nvSpPr>
        <p:spPr>
          <a:xfrm>
            <a:off x="5689600" y="1618800"/>
            <a:ext cx="416700" cy="1842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7" name="Google Shape;427;p30"/>
          <p:cNvSpPr/>
          <p:nvPr/>
        </p:nvSpPr>
        <p:spPr>
          <a:xfrm>
            <a:off x="4669425" y="833425"/>
            <a:ext cx="689100" cy="6573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8" name="Google Shape;428;p30"/>
          <p:cNvSpPr/>
          <p:nvPr/>
        </p:nvSpPr>
        <p:spPr>
          <a:xfrm>
            <a:off x="4805625" y="649100"/>
            <a:ext cx="416700" cy="1842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9" name="Google Shape;429;p30"/>
          <p:cNvSpPr/>
          <p:nvPr/>
        </p:nvSpPr>
        <p:spPr>
          <a:xfrm>
            <a:off x="4669425" y="1803125"/>
            <a:ext cx="689100" cy="6573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0" name="Google Shape;430;p30"/>
          <p:cNvSpPr/>
          <p:nvPr/>
        </p:nvSpPr>
        <p:spPr>
          <a:xfrm>
            <a:off x="4805625" y="1618800"/>
            <a:ext cx="416700" cy="1842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1" name="Google Shape;431;p30"/>
          <p:cNvSpPr/>
          <p:nvPr/>
        </p:nvSpPr>
        <p:spPr>
          <a:xfrm>
            <a:off x="4669425" y="2772825"/>
            <a:ext cx="689100" cy="6573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2" name="Google Shape;432;p30"/>
          <p:cNvSpPr/>
          <p:nvPr/>
        </p:nvSpPr>
        <p:spPr>
          <a:xfrm>
            <a:off x="4805625" y="2588500"/>
            <a:ext cx="416700" cy="1842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3" name="Google Shape;433;p30"/>
          <p:cNvSpPr/>
          <p:nvPr/>
        </p:nvSpPr>
        <p:spPr>
          <a:xfrm>
            <a:off x="5553400" y="2772825"/>
            <a:ext cx="689100" cy="6573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4" name="Google Shape;434;p30"/>
          <p:cNvSpPr/>
          <p:nvPr/>
        </p:nvSpPr>
        <p:spPr>
          <a:xfrm>
            <a:off x="5689600" y="2588500"/>
            <a:ext cx="416700" cy="1842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4"/>
        </a:solidFill>
      </p:bgPr>
    </p:bg>
    <p:spTree>
      <p:nvGrpSpPr>
        <p:cNvPr id="438" name="Shape 4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" name="Google Shape;439;p31"/>
          <p:cNvSpPr txBox="1"/>
          <p:nvPr/>
        </p:nvSpPr>
        <p:spPr>
          <a:xfrm>
            <a:off x="0" y="1786800"/>
            <a:ext cx="9144000" cy="15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0">
                <a:solidFill>
                  <a:schemeClr val="dk1"/>
                </a:solidFill>
                <a:latin typeface="Alfa Slab One"/>
                <a:ea typeface="Alfa Slab One"/>
                <a:cs typeface="Alfa Slab One"/>
                <a:sym typeface="Alfa Slab One"/>
              </a:rPr>
              <a:t>3 x 4 = 12</a:t>
            </a:r>
            <a:endParaRPr sz="9000">
              <a:solidFill>
                <a:schemeClr val="dk1"/>
              </a:solidFill>
              <a:latin typeface="Alfa Slab One"/>
              <a:ea typeface="Alfa Slab One"/>
              <a:cs typeface="Alfa Slab One"/>
              <a:sym typeface="Alfa Slab On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4"/>
        </a:solidFill>
      </p:bgPr>
    </p:bg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/>
          <p:nvPr/>
        </p:nvSpPr>
        <p:spPr>
          <a:xfrm>
            <a:off x="4691913" y="1879325"/>
            <a:ext cx="689100" cy="6573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14"/>
          <p:cNvSpPr/>
          <p:nvPr/>
        </p:nvSpPr>
        <p:spPr>
          <a:xfrm>
            <a:off x="4828113" y="1695000"/>
            <a:ext cx="416700" cy="1842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p14"/>
          <p:cNvSpPr/>
          <p:nvPr/>
        </p:nvSpPr>
        <p:spPr>
          <a:xfrm>
            <a:off x="4691913" y="2772825"/>
            <a:ext cx="689100" cy="6573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" name="Google Shape;63;p14"/>
          <p:cNvSpPr/>
          <p:nvPr/>
        </p:nvSpPr>
        <p:spPr>
          <a:xfrm>
            <a:off x="4828113" y="2588500"/>
            <a:ext cx="416700" cy="1842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" name="Google Shape;64;p14"/>
          <p:cNvSpPr txBox="1"/>
          <p:nvPr/>
        </p:nvSpPr>
        <p:spPr>
          <a:xfrm>
            <a:off x="0" y="3430125"/>
            <a:ext cx="9144000" cy="126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0">
                <a:latin typeface="Alfa Slab One"/>
                <a:ea typeface="Alfa Slab One"/>
                <a:cs typeface="Alfa Slab One"/>
                <a:sym typeface="Alfa Slab One"/>
              </a:rPr>
              <a:t>3 x ? = __</a:t>
            </a:r>
            <a:endParaRPr sz="7000">
              <a:latin typeface="Alfa Slab One"/>
              <a:ea typeface="Alfa Slab One"/>
              <a:cs typeface="Alfa Slab One"/>
              <a:sym typeface="Alfa Slab One"/>
            </a:endParaRPr>
          </a:p>
        </p:txBody>
      </p:sp>
      <p:sp>
        <p:nvSpPr>
          <p:cNvPr id="65" name="Google Shape;65;p14"/>
          <p:cNvSpPr/>
          <p:nvPr/>
        </p:nvSpPr>
        <p:spPr>
          <a:xfrm>
            <a:off x="3762988" y="1879325"/>
            <a:ext cx="689100" cy="6573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14"/>
          <p:cNvSpPr/>
          <p:nvPr/>
        </p:nvSpPr>
        <p:spPr>
          <a:xfrm>
            <a:off x="3899188" y="1695000"/>
            <a:ext cx="416700" cy="1842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14"/>
          <p:cNvSpPr/>
          <p:nvPr/>
        </p:nvSpPr>
        <p:spPr>
          <a:xfrm>
            <a:off x="3762988" y="2772825"/>
            <a:ext cx="689100" cy="6573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14"/>
          <p:cNvSpPr/>
          <p:nvPr/>
        </p:nvSpPr>
        <p:spPr>
          <a:xfrm>
            <a:off x="3899188" y="2588500"/>
            <a:ext cx="416700" cy="1842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p14"/>
          <p:cNvSpPr/>
          <p:nvPr/>
        </p:nvSpPr>
        <p:spPr>
          <a:xfrm>
            <a:off x="4691913" y="950400"/>
            <a:ext cx="689100" cy="6573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p14"/>
          <p:cNvSpPr/>
          <p:nvPr/>
        </p:nvSpPr>
        <p:spPr>
          <a:xfrm>
            <a:off x="4828113" y="766075"/>
            <a:ext cx="416700" cy="1842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14"/>
          <p:cNvSpPr/>
          <p:nvPr/>
        </p:nvSpPr>
        <p:spPr>
          <a:xfrm>
            <a:off x="3762988" y="950400"/>
            <a:ext cx="689100" cy="6573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14"/>
          <p:cNvSpPr/>
          <p:nvPr/>
        </p:nvSpPr>
        <p:spPr>
          <a:xfrm>
            <a:off x="3899188" y="766075"/>
            <a:ext cx="416700" cy="1842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4"/>
        </a:solidFill>
      </p:bgPr>
    </p:bg>
    <p:spTree>
      <p:nvGrpSpPr>
        <p:cNvPr id="443" name="Shape 4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" name="Google Shape;444;p32"/>
          <p:cNvSpPr txBox="1"/>
          <p:nvPr/>
        </p:nvSpPr>
        <p:spPr>
          <a:xfrm>
            <a:off x="0" y="3430125"/>
            <a:ext cx="9144000" cy="126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0">
                <a:latin typeface="Alfa Slab One"/>
                <a:ea typeface="Alfa Slab One"/>
                <a:cs typeface="Alfa Slab One"/>
                <a:sym typeface="Alfa Slab One"/>
              </a:rPr>
              <a:t>3 x ? = __</a:t>
            </a:r>
            <a:endParaRPr sz="7000">
              <a:latin typeface="Alfa Slab One"/>
              <a:ea typeface="Alfa Slab One"/>
              <a:cs typeface="Alfa Slab One"/>
              <a:sym typeface="Alfa Slab One"/>
            </a:endParaRPr>
          </a:p>
        </p:txBody>
      </p:sp>
      <p:sp>
        <p:nvSpPr>
          <p:cNvPr id="445" name="Google Shape;445;p32"/>
          <p:cNvSpPr/>
          <p:nvPr/>
        </p:nvSpPr>
        <p:spPr>
          <a:xfrm>
            <a:off x="2901475" y="833425"/>
            <a:ext cx="689100" cy="657300"/>
          </a:xfrm>
          <a:prstGeom prst="rect">
            <a:avLst/>
          </a:prstGeom>
          <a:solidFill>
            <a:srgbClr val="660000"/>
          </a:solidFill>
          <a:ln cap="flat" cmpd="sng" w="9525">
            <a:solidFill>
              <a:srgbClr val="66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6" name="Google Shape;446;p32"/>
          <p:cNvSpPr/>
          <p:nvPr/>
        </p:nvSpPr>
        <p:spPr>
          <a:xfrm>
            <a:off x="3037675" y="649100"/>
            <a:ext cx="416700" cy="184200"/>
          </a:xfrm>
          <a:prstGeom prst="rect">
            <a:avLst/>
          </a:prstGeom>
          <a:solidFill>
            <a:srgbClr val="660000"/>
          </a:solidFill>
          <a:ln cap="flat" cmpd="sng" w="9525">
            <a:solidFill>
              <a:srgbClr val="66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7" name="Google Shape;447;p32"/>
          <p:cNvSpPr/>
          <p:nvPr/>
        </p:nvSpPr>
        <p:spPr>
          <a:xfrm>
            <a:off x="2901475" y="1803125"/>
            <a:ext cx="689100" cy="657300"/>
          </a:xfrm>
          <a:prstGeom prst="rect">
            <a:avLst/>
          </a:prstGeom>
          <a:solidFill>
            <a:srgbClr val="660000"/>
          </a:solidFill>
          <a:ln cap="flat" cmpd="sng" w="9525">
            <a:solidFill>
              <a:srgbClr val="66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8" name="Google Shape;448;p32"/>
          <p:cNvSpPr/>
          <p:nvPr/>
        </p:nvSpPr>
        <p:spPr>
          <a:xfrm>
            <a:off x="3037675" y="1618800"/>
            <a:ext cx="416700" cy="184200"/>
          </a:xfrm>
          <a:prstGeom prst="rect">
            <a:avLst/>
          </a:prstGeom>
          <a:solidFill>
            <a:srgbClr val="660000"/>
          </a:solidFill>
          <a:ln cap="flat" cmpd="sng" w="9525">
            <a:solidFill>
              <a:srgbClr val="66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9" name="Google Shape;449;p32"/>
          <p:cNvSpPr/>
          <p:nvPr/>
        </p:nvSpPr>
        <p:spPr>
          <a:xfrm>
            <a:off x="2017500" y="833425"/>
            <a:ext cx="689100" cy="657300"/>
          </a:xfrm>
          <a:prstGeom prst="rect">
            <a:avLst/>
          </a:prstGeom>
          <a:solidFill>
            <a:srgbClr val="660000"/>
          </a:solidFill>
          <a:ln cap="flat" cmpd="sng" w="9525">
            <a:solidFill>
              <a:srgbClr val="66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0" name="Google Shape;450;p32"/>
          <p:cNvSpPr/>
          <p:nvPr/>
        </p:nvSpPr>
        <p:spPr>
          <a:xfrm>
            <a:off x="2153700" y="649100"/>
            <a:ext cx="416700" cy="184200"/>
          </a:xfrm>
          <a:prstGeom prst="rect">
            <a:avLst/>
          </a:prstGeom>
          <a:solidFill>
            <a:srgbClr val="660000"/>
          </a:solidFill>
          <a:ln cap="flat" cmpd="sng" w="9525">
            <a:solidFill>
              <a:srgbClr val="66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1" name="Google Shape;451;p32"/>
          <p:cNvSpPr/>
          <p:nvPr/>
        </p:nvSpPr>
        <p:spPr>
          <a:xfrm>
            <a:off x="2017500" y="1803125"/>
            <a:ext cx="689100" cy="657300"/>
          </a:xfrm>
          <a:prstGeom prst="rect">
            <a:avLst/>
          </a:prstGeom>
          <a:solidFill>
            <a:srgbClr val="660000"/>
          </a:solidFill>
          <a:ln cap="flat" cmpd="sng" w="9525">
            <a:solidFill>
              <a:srgbClr val="66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2" name="Google Shape;452;p32"/>
          <p:cNvSpPr/>
          <p:nvPr/>
        </p:nvSpPr>
        <p:spPr>
          <a:xfrm>
            <a:off x="2153700" y="1618800"/>
            <a:ext cx="416700" cy="184200"/>
          </a:xfrm>
          <a:prstGeom prst="rect">
            <a:avLst/>
          </a:prstGeom>
          <a:solidFill>
            <a:srgbClr val="660000"/>
          </a:solidFill>
          <a:ln cap="flat" cmpd="sng" w="9525">
            <a:solidFill>
              <a:srgbClr val="66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3" name="Google Shape;453;p32"/>
          <p:cNvSpPr/>
          <p:nvPr/>
        </p:nvSpPr>
        <p:spPr>
          <a:xfrm>
            <a:off x="2017500" y="2772825"/>
            <a:ext cx="689100" cy="657300"/>
          </a:xfrm>
          <a:prstGeom prst="rect">
            <a:avLst/>
          </a:prstGeom>
          <a:solidFill>
            <a:srgbClr val="660000"/>
          </a:solidFill>
          <a:ln cap="flat" cmpd="sng" w="9525">
            <a:solidFill>
              <a:srgbClr val="66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4" name="Google Shape;454;p32"/>
          <p:cNvSpPr/>
          <p:nvPr/>
        </p:nvSpPr>
        <p:spPr>
          <a:xfrm>
            <a:off x="2153700" y="2588500"/>
            <a:ext cx="416700" cy="184200"/>
          </a:xfrm>
          <a:prstGeom prst="rect">
            <a:avLst/>
          </a:prstGeom>
          <a:solidFill>
            <a:srgbClr val="660000"/>
          </a:solidFill>
          <a:ln cap="flat" cmpd="sng" w="9525">
            <a:solidFill>
              <a:srgbClr val="66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5" name="Google Shape;455;p32"/>
          <p:cNvSpPr/>
          <p:nvPr/>
        </p:nvSpPr>
        <p:spPr>
          <a:xfrm>
            <a:off x="2901475" y="2772825"/>
            <a:ext cx="689100" cy="657300"/>
          </a:xfrm>
          <a:prstGeom prst="rect">
            <a:avLst/>
          </a:prstGeom>
          <a:solidFill>
            <a:srgbClr val="660000"/>
          </a:solidFill>
          <a:ln cap="flat" cmpd="sng" w="9525">
            <a:solidFill>
              <a:srgbClr val="66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6" name="Google Shape;456;p32"/>
          <p:cNvSpPr/>
          <p:nvPr/>
        </p:nvSpPr>
        <p:spPr>
          <a:xfrm>
            <a:off x="3037675" y="2588500"/>
            <a:ext cx="416700" cy="184200"/>
          </a:xfrm>
          <a:prstGeom prst="rect">
            <a:avLst/>
          </a:prstGeom>
          <a:solidFill>
            <a:srgbClr val="660000"/>
          </a:solidFill>
          <a:ln cap="flat" cmpd="sng" w="9525">
            <a:solidFill>
              <a:srgbClr val="66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7" name="Google Shape;457;p32"/>
          <p:cNvSpPr/>
          <p:nvPr/>
        </p:nvSpPr>
        <p:spPr>
          <a:xfrm>
            <a:off x="4669425" y="833425"/>
            <a:ext cx="689100" cy="657300"/>
          </a:xfrm>
          <a:prstGeom prst="rect">
            <a:avLst/>
          </a:prstGeom>
          <a:solidFill>
            <a:srgbClr val="660000"/>
          </a:solidFill>
          <a:ln cap="flat" cmpd="sng" w="9525">
            <a:solidFill>
              <a:srgbClr val="66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8" name="Google Shape;458;p32"/>
          <p:cNvSpPr/>
          <p:nvPr/>
        </p:nvSpPr>
        <p:spPr>
          <a:xfrm>
            <a:off x="4805625" y="649100"/>
            <a:ext cx="416700" cy="184200"/>
          </a:xfrm>
          <a:prstGeom prst="rect">
            <a:avLst/>
          </a:prstGeom>
          <a:solidFill>
            <a:srgbClr val="660000"/>
          </a:solidFill>
          <a:ln cap="flat" cmpd="sng" w="9525">
            <a:solidFill>
              <a:srgbClr val="66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9" name="Google Shape;459;p32"/>
          <p:cNvSpPr/>
          <p:nvPr/>
        </p:nvSpPr>
        <p:spPr>
          <a:xfrm>
            <a:off x="4669425" y="1803125"/>
            <a:ext cx="689100" cy="657300"/>
          </a:xfrm>
          <a:prstGeom prst="rect">
            <a:avLst/>
          </a:prstGeom>
          <a:solidFill>
            <a:srgbClr val="660000"/>
          </a:solidFill>
          <a:ln cap="flat" cmpd="sng" w="9525">
            <a:solidFill>
              <a:srgbClr val="66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0" name="Google Shape;460;p32"/>
          <p:cNvSpPr/>
          <p:nvPr/>
        </p:nvSpPr>
        <p:spPr>
          <a:xfrm>
            <a:off x="4805625" y="1618800"/>
            <a:ext cx="416700" cy="184200"/>
          </a:xfrm>
          <a:prstGeom prst="rect">
            <a:avLst/>
          </a:prstGeom>
          <a:solidFill>
            <a:srgbClr val="660000"/>
          </a:solidFill>
          <a:ln cap="flat" cmpd="sng" w="9525">
            <a:solidFill>
              <a:srgbClr val="66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1" name="Google Shape;461;p32"/>
          <p:cNvSpPr/>
          <p:nvPr/>
        </p:nvSpPr>
        <p:spPr>
          <a:xfrm>
            <a:off x="3785450" y="833425"/>
            <a:ext cx="689100" cy="657300"/>
          </a:xfrm>
          <a:prstGeom prst="rect">
            <a:avLst/>
          </a:prstGeom>
          <a:solidFill>
            <a:srgbClr val="660000"/>
          </a:solidFill>
          <a:ln cap="flat" cmpd="sng" w="9525">
            <a:solidFill>
              <a:srgbClr val="66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2" name="Google Shape;462;p32"/>
          <p:cNvSpPr/>
          <p:nvPr/>
        </p:nvSpPr>
        <p:spPr>
          <a:xfrm>
            <a:off x="3921650" y="649100"/>
            <a:ext cx="416700" cy="184200"/>
          </a:xfrm>
          <a:prstGeom prst="rect">
            <a:avLst/>
          </a:prstGeom>
          <a:solidFill>
            <a:srgbClr val="660000"/>
          </a:solidFill>
          <a:ln cap="flat" cmpd="sng" w="9525">
            <a:solidFill>
              <a:srgbClr val="66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3" name="Google Shape;463;p32"/>
          <p:cNvSpPr/>
          <p:nvPr/>
        </p:nvSpPr>
        <p:spPr>
          <a:xfrm>
            <a:off x="3785450" y="1803125"/>
            <a:ext cx="689100" cy="657300"/>
          </a:xfrm>
          <a:prstGeom prst="rect">
            <a:avLst/>
          </a:prstGeom>
          <a:solidFill>
            <a:srgbClr val="660000"/>
          </a:solidFill>
          <a:ln cap="flat" cmpd="sng" w="9525">
            <a:solidFill>
              <a:srgbClr val="66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4" name="Google Shape;464;p32"/>
          <p:cNvSpPr/>
          <p:nvPr/>
        </p:nvSpPr>
        <p:spPr>
          <a:xfrm>
            <a:off x="3921650" y="1618800"/>
            <a:ext cx="416700" cy="184200"/>
          </a:xfrm>
          <a:prstGeom prst="rect">
            <a:avLst/>
          </a:prstGeom>
          <a:solidFill>
            <a:srgbClr val="660000"/>
          </a:solidFill>
          <a:ln cap="flat" cmpd="sng" w="9525">
            <a:solidFill>
              <a:srgbClr val="66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5" name="Google Shape;465;p32"/>
          <p:cNvSpPr/>
          <p:nvPr/>
        </p:nvSpPr>
        <p:spPr>
          <a:xfrm>
            <a:off x="3785450" y="2772825"/>
            <a:ext cx="689100" cy="657300"/>
          </a:xfrm>
          <a:prstGeom prst="rect">
            <a:avLst/>
          </a:prstGeom>
          <a:solidFill>
            <a:srgbClr val="660000"/>
          </a:solidFill>
          <a:ln cap="flat" cmpd="sng" w="9525">
            <a:solidFill>
              <a:srgbClr val="66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6" name="Google Shape;466;p32"/>
          <p:cNvSpPr/>
          <p:nvPr/>
        </p:nvSpPr>
        <p:spPr>
          <a:xfrm>
            <a:off x="3921650" y="2588500"/>
            <a:ext cx="416700" cy="184200"/>
          </a:xfrm>
          <a:prstGeom prst="rect">
            <a:avLst/>
          </a:prstGeom>
          <a:solidFill>
            <a:srgbClr val="660000"/>
          </a:solidFill>
          <a:ln cap="flat" cmpd="sng" w="9525">
            <a:solidFill>
              <a:srgbClr val="66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7" name="Google Shape;467;p32"/>
          <p:cNvSpPr/>
          <p:nvPr/>
        </p:nvSpPr>
        <p:spPr>
          <a:xfrm>
            <a:off x="4669425" y="2772825"/>
            <a:ext cx="689100" cy="657300"/>
          </a:xfrm>
          <a:prstGeom prst="rect">
            <a:avLst/>
          </a:prstGeom>
          <a:solidFill>
            <a:srgbClr val="660000"/>
          </a:solidFill>
          <a:ln cap="flat" cmpd="sng" w="9525">
            <a:solidFill>
              <a:srgbClr val="66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8" name="Google Shape;468;p32"/>
          <p:cNvSpPr/>
          <p:nvPr/>
        </p:nvSpPr>
        <p:spPr>
          <a:xfrm>
            <a:off x="4805625" y="2588500"/>
            <a:ext cx="416700" cy="184200"/>
          </a:xfrm>
          <a:prstGeom prst="rect">
            <a:avLst/>
          </a:prstGeom>
          <a:solidFill>
            <a:srgbClr val="660000"/>
          </a:solidFill>
          <a:ln cap="flat" cmpd="sng" w="9525">
            <a:solidFill>
              <a:srgbClr val="66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9" name="Google Shape;469;p32"/>
          <p:cNvSpPr/>
          <p:nvPr/>
        </p:nvSpPr>
        <p:spPr>
          <a:xfrm>
            <a:off x="6437375" y="833425"/>
            <a:ext cx="689100" cy="657300"/>
          </a:xfrm>
          <a:prstGeom prst="rect">
            <a:avLst/>
          </a:prstGeom>
          <a:solidFill>
            <a:srgbClr val="660000"/>
          </a:solidFill>
          <a:ln cap="flat" cmpd="sng" w="9525">
            <a:solidFill>
              <a:srgbClr val="66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0" name="Google Shape;470;p32"/>
          <p:cNvSpPr/>
          <p:nvPr/>
        </p:nvSpPr>
        <p:spPr>
          <a:xfrm>
            <a:off x="6573575" y="649100"/>
            <a:ext cx="416700" cy="184200"/>
          </a:xfrm>
          <a:prstGeom prst="rect">
            <a:avLst/>
          </a:prstGeom>
          <a:solidFill>
            <a:srgbClr val="660000"/>
          </a:solidFill>
          <a:ln cap="flat" cmpd="sng" w="9525">
            <a:solidFill>
              <a:srgbClr val="66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1" name="Google Shape;471;p32"/>
          <p:cNvSpPr/>
          <p:nvPr/>
        </p:nvSpPr>
        <p:spPr>
          <a:xfrm>
            <a:off x="6437375" y="1803125"/>
            <a:ext cx="689100" cy="657300"/>
          </a:xfrm>
          <a:prstGeom prst="rect">
            <a:avLst/>
          </a:prstGeom>
          <a:solidFill>
            <a:srgbClr val="660000"/>
          </a:solidFill>
          <a:ln cap="flat" cmpd="sng" w="9525">
            <a:solidFill>
              <a:srgbClr val="66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2" name="Google Shape;472;p32"/>
          <p:cNvSpPr/>
          <p:nvPr/>
        </p:nvSpPr>
        <p:spPr>
          <a:xfrm>
            <a:off x="6573575" y="1618800"/>
            <a:ext cx="416700" cy="184200"/>
          </a:xfrm>
          <a:prstGeom prst="rect">
            <a:avLst/>
          </a:prstGeom>
          <a:solidFill>
            <a:srgbClr val="660000"/>
          </a:solidFill>
          <a:ln cap="flat" cmpd="sng" w="9525">
            <a:solidFill>
              <a:srgbClr val="66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3" name="Google Shape;473;p32"/>
          <p:cNvSpPr/>
          <p:nvPr/>
        </p:nvSpPr>
        <p:spPr>
          <a:xfrm>
            <a:off x="5553400" y="833425"/>
            <a:ext cx="689100" cy="657300"/>
          </a:xfrm>
          <a:prstGeom prst="rect">
            <a:avLst/>
          </a:prstGeom>
          <a:solidFill>
            <a:srgbClr val="660000"/>
          </a:solidFill>
          <a:ln cap="flat" cmpd="sng" w="9525">
            <a:solidFill>
              <a:srgbClr val="66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4" name="Google Shape;474;p32"/>
          <p:cNvSpPr/>
          <p:nvPr/>
        </p:nvSpPr>
        <p:spPr>
          <a:xfrm>
            <a:off x="5689600" y="649100"/>
            <a:ext cx="416700" cy="184200"/>
          </a:xfrm>
          <a:prstGeom prst="rect">
            <a:avLst/>
          </a:prstGeom>
          <a:solidFill>
            <a:srgbClr val="660000"/>
          </a:solidFill>
          <a:ln cap="flat" cmpd="sng" w="9525">
            <a:solidFill>
              <a:srgbClr val="66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5" name="Google Shape;475;p32"/>
          <p:cNvSpPr/>
          <p:nvPr/>
        </p:nvSpPr>
        <p:spPr>
          <a:xfrm>
            <a:off x="5553400" y="1803125"/>
            <a:ext cx="689100" cy="657300"/>
          </a:xfrm>
          <a:prstGeom prst="rect">
            <a:avLst/>
          </a:prstGeom>
          <a:solidFill>
            <a:srgbClr val="660000"/>
          </a:solidFill>
          <a:ln cap="flat" cmpd="sng" w="9525">
            <a:solidFill>
              <a:srgbClr val="66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6" name="Google Shape;476;p32"/>
          <p:cNvSpPr/>
          <p:nvPr/>
        </p:nvSpPr>
        <p:spPr>
          <a:xfrm>
            <a:off x="5689600" y="1618800"/>
            <a:ext cx="416700" cy="184200"/>
          </a:xfrm>
          <a:prstGeom prst="rect">
            <a:avLst/>
          </a:prstGeom>
          <a:solidFill>
            <a:srgbClr val="660000"/>
          </a:solidFill>
          <a:ln cap="flat" cmpd="sng" w="9525">
            <a:solidFill>
              <a:srgbClr val="66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7" name="Google Shape;477;p32"/>
          <p:cNvSpPr/>
          <p:nvPr/>
        </p:nvSpPr>
        <p:spPr>
          <a:xfrm>
            <a:off x="5553400" y="2772825"/>
            <a:ext cx="689100" cy="657300"/>
          </a:xfrm>
          <a:prstGeom prst="rect">
            <a:avLst/>
          </a:prstGeom>
          <a:solidFill>
            <a:srgbClr val="660000"/>
          </a:solidFill>
          <a:ln cap="flat" cmpd="sng" w="9525">
            <a:solidFill>
              <a:srgbClr val="66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8" name="Google Shape;478;p32"/>
          <p:cNvSpPr/>
          <p:nvPr/>
        </p:nvSpPr>
        <p:spPr>
          <a:xfrm>
            <a:off x="5689600" y="2588500"/>
            <a:ext cx="416700" cy="184200"/>
          </a:xfrm>
          <a:prstGeom prst="rect">
            <a:avLst/>
          </a:prstGeom>
          <a:solidFill>
            <a:srgbClr val="660000"/>
          </a:solidFill>
          <a:ln cap="flat" cmpd="sng" w="9525">
            <a:solidFill>
              <a:srgbClr val="66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9" name="Google Shape;479;p32"/>
          <p:cNvSpPr/>
          <p:nvPr/>
        </p:nvSpPr>
        <p:spPr>
          <a:xfrm>
            <a:off x="6437375" y="2772825"/>
            <a:ext cx="689100" cy="657300"/>
          </a:xfrm>
          <a:prstGeom prst="rect">
            <a:avLst/>
          </a:prstGeom>
          <a:solidFill>
            <a:srgbClr val="660000"/>
          </a:solidFill>
          <a:ln cap="flat" cmpd="sng" w="9525">
            <a:solidFill>
              <a:srgbClr val="66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0" name="Google Shape;480;p32"/>
          <p:cNvSpPr/>
          <p:nvPr/>
        </p:nvSpPr>
        <p:spPr>
          <a:xfrm>
            <a:off x="6573575" y="2588500"/>
            <a:ext cx="416700" cy="184200"/>
          </a:xfrm>
          <a:prstGeom prst="rect">
            <a:avLst/>
          </a:prstGeom>
          <a:solidFill>
            <a:srgbClr val="660000"/>
          </a:solidFill>
          <a:ln cap="flat" cmpd="sng" w="9525">
            <a:solidFill>
              <a:srgbClr val="66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4"/>
        </a:solidFill>
      </p:bgPr>
    </p:bg>
    <p:spTree>
      <p:nvGrpSpPr>
        <p:cNvPr id="484" name="Shape 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Google Shape;485;p33"/>
          <p:cNvSpPr txBox="1"/>
          <p:nvPr/>
        </p:nvSpPr>
        <p:spPr>
          <a:xfrm>
            <a:off x="0" y="1786800"/>
            <a:ext cx="9144000" cy="15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0">
                <a:solidFill>
                  <a:schemeClr val="dk1"/>
                </a:solidFill>
                <a:latin typeface="Alfa Slab One"/>
                <a:ea typeface="Alfa Slab One"/>
                <a:cs typeface="Alfa Slab One"/>
                <a:sym typeface="Alfa Slab One"/>
              </a:rPr>
              <a:t>3 x 6 = 18</a:t>
            </a:r>
            <a:endParaRPr sz="9000">
              <a:solidFill>
                <a:schemeClr val="dk1"/>
              </a:solidFill>
              <a:latin typeface="Alfa Slab One"/>
              <a:ea typeface="Alfa Slab One"/>
              <a:cs typeface="Alfa Slab One"/>
              <a:sym typeface="Alfa Slab On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4"/>
        </a:solidFill>
      </p:bgPr>
    </p:bg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5"/>
          <p:cNvSpPr txBox="1"/>
          <p:nvPr/>
        </p:nvSpPr>
        <p:spPr>
          <a:xfrm>
            <a:off x="0" y="1786800"/>
            <a:ext cx="9144000" cy="15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0">
                <a:solidFill>
                  <a:schemeClr val="dk1"/>
                </a:solidFill>
                <a:latin typeface="Alfa Slab One"/>
                <a:ea typeface="Alfa Slab One"/>
                <a:cs typeface="Alfa Slab One"/>
                <a:sym typeface="Alfa Slab One"/>
              </a:rPr>
              <a:t>3</a:t>
            </a:r>
            <a:r>
              <a:rPr lang="en" sz="9000">
                <a:solidFill>
                  <a:schemeClr val="dk1"/>
                </a:solidFill>
                <a:latin typeface="Alfa Slab One"/>
                <a:ea typeface="Alfa Slab One"/>
                <a:cs typeface="Alfa Slab One"/>
                <a:sym typeface="Alfa Slab One"/>
              </a:rPr>
              <a:t> x 2 = 6</a:t>
            </a:r>
            <a:endParaRPr sz="9000">
              <a:solidFill>
                <a:schemeClr val="dk1"/>
              </a:solidFill>
              <a:latin typeface="Alfa Slab One"/>
              <a:ea typeface="Alfa Slab One"/>
              <a:cs typeface="Alfa Slab One"/>
              <a:sym typeface="Alfa Slab On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4"/>
        </a:solidFill>
      </p:bgPr>
    </p:bg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6"/>
          <p:cNvSpPr txBox="1"/>
          <p:nvPr/>
        </p:nvSpPr>
        <p:spPr>
          <a:xfrm>
            <a:off x="0" y="3430125"/>
            <a:ext cx="9144000" cy="126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0">
                <a:latin typeface="Alfa Slab One"/>
                <a:ea typeface="Alfa Slab One"/>
                <a:cs typeface="Alfa Slab One"/>
                <a:sym typeface="Alfa Slab One"/>
              </a:rPr>
              <a:t>3</a:t>
            </a:r>
            <a:r>
              <a:rPr lang="en" sz="7000">
                <a:latin typeface="Alfa Slab One"/>
                <a:ea typeface="Alfa Slab One"/>
                <a:cs typeface="Alfa Slab One"/>
                <a:sym typeface="Alfa Slab One"/>
              </a:rPr>
              <a:t> x ? = __</a:t>
            </a:r>
            <a:endParaRPr sz="7000">
              <a:latin typeface="Alfa Slab One"/>
              <a:ea typeface="Alfa Slab One"/>
              <a:cs typeface="Alfa Slab One"/>
              <a:sym typeface="Alfa Slab One"/>
            </a:endParaRPr>
          </a:p>
        </p:txBody>
      </p:sp>
      <p:sp>
        <p:nvSpPr>
          <p:cNvPr id="83" name="Google Shape;83;p16"/>
          <p:cNvSpPr/>
          <p:nvPr/>
        </p:nvSpPr>
        <p:spPr>
          <a:xfrm>
            <a:off x="1133525" y="833425"/>
            <a:ext cx="689100" cy="657300"/>
          </a:xfrm>
          <a:prstGeom prst="rect">
            <a:avLst/>
          </a:prstGeom>
          <a:solidFill>
            <a:srgbClr val="0C343D"/>
          </a:solidFill>
          <a:ln cap="flat" cmpd="sng" w="9525">
            <a:solidFill>
              <a:srgbClr val="0C343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p16"/>
          <p:cNvSpPr/>
          <p:nvPr/>
        </p:nvSpPr>
        <p:spPr>
          <a:xfrm>
            <a:off x="1269725" y="649100"/>
            <a:ext cx="416700" cy="184200"/>
          </a:xfrm>
          <a:prstGeom prst="rect">
            <a:avLst/>
          </a:prstGeom>
          <a:solidFill>
            <a:srgbClr val="0C343D"/>
          </a:solidFill>
          <a:ln cap="flat" cmpd="sng" w="9525">
            <a:solidFill>
              <a:srgbClr val="0C343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" name="Google Shape;85;p16"/>
          <p:cNvSpPr/>
          <p:nvPr/>
        </p:nvSpPr>
        <p:spPr>
          <a:xfrm>
            <a:off x="1133525" y="1803125"/>
            <a:ext cx="689100" cy="657300"/>
          </a:xfrm>
          <a:prstGeom prst="rect">
            <a:avLst/>
          </a:prstGeom>
          <a:solidFill>
            <a:srgbClr val="0C343D"/>
          </a:solidFill>
          <a:ln cap="flat" cmpd="sng" w="9525">
            <a:solidFill>
              <a:srgbClr val="0C343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16"/>
          <p:cNvSpPr/>
          <p:nvPr/>
        </p:nvSpPr>
        <p:spPr>
          <a:xfrm>
            <a:off x="1269725" y="1618800"/>
            <a:ext cx="416700" cy="184200"/>
          </a:xfrm>
          <a:prstGeom prst="rect">
            <a:avLst/>
          </a:prstGeom>
          <a:solidFill>
            <a:srgbClr val="0C343D"/>
          </a:solidFill>
          <a:ln cap="flat" cmpd="sng" w="9525">
            <a:solidFill>
              <a:srgbClr val="0C343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16"/>
          <p:cNvSpPr/>
          <p:nvPr/>
        </p:nvSpPr>
        <p:spPr>
          <a:xfrm>
            <a:off x="249550" y="833425"/>
            <a:ext cx="689100" cy="657300"/>
          </a:xfrm>
          <a:prstGeom prst="rect">
            <a:avLst/>
          </a:prstGeom>
          <a:solidFill>
            <a:srgbClr val="0C343D"/>
          </a:solidFill>
          <a:ln cap="flat" cmpd="sng" w="9525">
            <a:solidFill>
              <a:srgbClr val="0C343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16"/>
          <p:cNvSpPr/>
          <p:nvPr/>
        </p:nvSpPr>
        <p:spPr>
          <a:xfrm>
            <a:off x="385750" y="649100"/>
            <a:ext cx="416700" cy="184200"/>
          </a:xfrm>
          <a:prstGeom prst="rect">
            <a:avLst/>
          </a:prstGeom>
          <a:solidFill>
            <a:srgbClr val="0C343D"/>
          </a:solidFill>
          <a:ln cap="flat" cmpd="sng" w="9525">
            <a:solidFill>
              <a:srgbClr val="0C343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16"/>
          <p:cNvSpPr/>
          <p:nvPr/>
        </p:nvSpPr>
        <p:spPr>
          <a:xfrm>
            <a:off x="249550" y="1803125"/>
            <a:ext cx="689100" cy="657300"/>
          </a:xfrm>
          <a:prstGeom prst="rect">
            <a:avLst/>
          </a:prstGeom>
          <a:solidFill>
            <a:srgbClr val="0C343D"/>
          </a:solidFill>
          <a:ln cap="flat" cmpd="sng" w="9525">
            <a:solidFill>
              <a:srgbClr val="0C343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16"/>
          <p:cNvSpPr/>
          <p:nvPr/>
        </p:nvSpPr>
        <p:spPr>
          <a:xfrm>
            <a:off x="385750" y="1618800"/>
            <a:ext cx="416700" cy="184200"/>
          </a:xfrm>
          <a:prstGeom prst="rect">
            <a:avLst/>
          </a:prstGeom>
          <a:solidFill>
            <a:srgbClr val="0C343D"/>
          </a:solidFill>
          <a:ln cap="flat" cmpd="sng" w="9525">
            <a:solidFill>
              <a:srgbClr val="0C343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16"/>
          <p:cNvSpPr/>
          <p:nvPr/>
        </p:nvSpPr>
        <p:spPr>
          <a:xfrm>
            <a:off x="249550" y="2772825"/>
            <a:ext cx="689100" cy="657300"/>
          </a:xfrm>
          <a:prstGeom prst="rect">
            <a:avLst/>
          </a:prstGeom>
          <a:solidFill>
            <a:srgbClr val="0C343D"/>
          </a:solidFill>
          <a:ln cap="flat" cmpd="sng" w="9525">
            <a:solidFill>
              <a:srgbClr val="0C343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16"/>
          <p:cNvSpPr/>
          <p:nvPr/>
        </p:nvSpPr>
        <p:spPr>
          <a:xfrm>
            <a:off x="385750" y="2588500"/>
            <a:ext cx="416700" cy="184200"/>
          </a:xfrm>
          <a:prstGeom prst="rect">
            <a:avLst/>
          </a:prstGeom>
          <a:solidFill>
            <a:srgbClr val="0C343D"/>
          </a:solidFill>
          <a:ln cap="flat" cmpd="sng" w="9525">
            <a:solidFill>
              <a:srgbClr val="0C343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16"/>
          <p:cNvSpPr/>
          <p:nvPr/>
        </p:nvSpPr>
        <p:spPr>
          <a:xfrm>
            <a:off x="1133525" y="2772825"/>
            <a:ext cx="689100" cy="657300"/>
          </a:xfrm>
          <a:prstGeom prst="rect">
            <a:avLst/>
          </a:prstGeom>
          <a:solidFill>
            <a:srgbClr val="0C343D"/>
          </a:solidFill>
          <a:ln cap="flat" cmpd="sng" w="9525">
            <a:solidFill>
              <a:srgbClr val="0C343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16"/>
          <p:cNvSpPr/>
          <p:nvPr/>
        </p:nvSpPr>
        <p:spPr>
          <a:xfrm>
            <a:off x="1269725" y="2588500"/>
            <a:ext cx="416700" cy="184200"/>
          </a:xfrm>
          <a:prstGeom prst="rect">
            <a:avLst/>
          </a:prstGeom>
          <a:solidFill>
            <a:srgbClr val="0C343D"/>
          </a:solidFill>
          <a:ln cap="flat" cmpd="sng" w="9525">
            <a:solidFill>
              <a:srgbClr val="0C343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16"/>
          <p:cNvSpPr/>
          <p:nvPr/>
        </p:nvSpPr>
        <p:spPr>
          <a:xfrm>
            <a:off x="2901475" y="833425"/>
            <a:ext cx="689100" cy="657300"/>
          </a:xfrm>
          <a:prstGeom prst="rect">
            <a:avLst/>
          </a:prstGeom>
          <a:solidFill>
            <a:srgbClr val="0C343D"/>
          </a:solidFill>
          <a:ln cap="flat" cmpd="sng" w="9525">
            <a:solidFill>
              <a:srgbClr val="0C343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p16"/>
          <p:cNvSpPr/>
          <p:nvPr/>
        </p:nvSpPr>
        <p:spPr>
          <a:xfrm>
            <a:off x="3037675" y="649100"/>
            <a:ext cx="416700" cy="184200"/>
          </a:xfrm>
          <a:prstGeom prst="rect">
            <a:avLst/>
          </a:prstGeom>
          <a:solidFill>
            <a:srgbClr val="0C343D"/>
          </a:solidFill>
          <a:ln cap="flat" cmpd="sng" w="9525">
            <a:solidFill>
              <a:srgbClr val="0C343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16"/>
          <p:cNvSpPr/>
          <p:nvPr/>
        </p:nvSpPr>
        <p:spPr>
          <a:xfrm>
            <a:off x="2901475" y="1803125"/>
            <a:ext cx="689100" cy="657300"/>
          </a:xfrm>
          <a:prstGeom prst="rect">
            <a:avLst/>
          </a:prstGeom>
          <a:solidFill>
            <a:srgbClr val="0C343D"/>
          </a:solidFill>
          <a:ln cap="flat" cmpd="sng" w="9525">
            <a:solidFill>
              <a:srgbClr val="0C343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16"/>
          <p:cNvSpPr/>
          <p:nvPr/>
        </p:nvSpPr>
        <p:spPr>
          <a:xfrm>
            <a:off x="3037675" y="1618800"/>
            <a:ext cx="416700" cy="184200"/>
          </a:xfrm>
          <a:prstGeom prst="rect">
            <a:avLst/>
          </a:prstGeom>
          <a:solidFill>
            <a:srgbClr val="0C343D"/>
          </a:solidFill>
          <a:ln cap="flat" cmpd="sng" w="9525">
            <a:solidFill>
              <a:srgbClr val="0C343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16"/>
          <p:cNvSpPr/>
          <p:nvPr/>
        </p:nvSpPr>
        <p:spPr>
          <a:xfrm>
            <a:off x="2017500" y="833425"/>
            <a:ext cx="689100" cy="657300"/>
          </a:xfrm>
          <a:prstGeom prst="rect">
            <a:avLst/>
          </a:prstGeom>
          <a:solidFill>
            <a:srgbClr val="0C343D"/>
          </a:solidFill>
          <a:ln cap="flat" cmpd="sng" w="9525">
            <a:solidFill>
              <a:srgbClr val="0C343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16"/>
          <p:cNvSpPr/>
          <p:nvPr/>
        </p:nvSpPr>
        <p:spPr>
          <a:xfrm>
            <a:off x="2153700" y="649100"/>
            <a:ext cx="416700" cy="184200"/>
          </a:xfrm>
          <a:prstGeom prst="rect">
            <a:avLst/>
          </a:prstGeom>
          <a:solidFill>
            <a:srgbClr val="0C343D"/>
          </a:solidFill>
          <a:ln cap="flat" cmpd="sng" w="9525">
            <a:solidFill>
              <a:srgbClr val="0C343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16"/>
          <p:cNvSpPr/>
          <p:nvPr/>
        </p:nvSpPr>
        <p:spPr>
          <a:xfrm>
            <a:off x="2017500" y="1803125"/>
            <a:ext cx="689100" cy="657300"/>
          </a:xfrm>
          <a:prstGeom prst="rect">
            <a:avLst/>
          </a:prstGeom>
          <a:solidFill>
            <a:srgbClr val="0C343D"/>
          </a:solidFill>
          <a:ln cap="flat" cmpd="sng" w="9525">
            <a:solidFill>
              <a:srgbClr val="0C343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16"/>
          <p:cNvSpPr/>
          <p:nvPr/>
        </p:nvSpPr>
        <p:spPr>
          <a:xfrm>
            <a:off x="2153700" y="1618800"/>
            <a:ext cx="416700" cy="184200"/>
          </a:xfrm>
          <a:prstGeom prst="rect">
            <a:avLst/>
          </a:prstGeom>
          <a:solidFill>
            <a:srgbClr val="0C343D"/>
          </a:solidFill>
          <a:ln cap="flat" cmpd="sng" w="9525">
            <a:solidFill>
              <a:srgbClr val="0C343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16"/>
          <p:cNvSpPr/>
          <p:nvPr/>
        </p:nvSpPr>
        <p:spPr>
          <a:xfrm>
            <a:off x="2017500" y="2772825"/>
            <a:ext cx="689100" cy="657300"/>
          </a:xfrm>
          <a:prstGeom prst="rect">
            <a:avLst/>
          </a:prstGeom>
          <a:solidFill>
            <a:srgbClr val="0C343D"/>
          </a:solidFill>
          <a:ln cap="flat" cmpd="sng" w="9525">
            <a:solidFill>
              <a:srgbClr val="0C343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16"/>
          <p:cNvSpPr/>
          <p:nvPr/>
        </p:nvSpPr>
        <p:spPr>
          <a:xfrm>
            <a:off x="2153700" y="2588500"/>
            <a:ext cx="416700" cy="184200"/>
          </a:xfrm>
          <a:prstGeom prst="rect">
            <a:avLst/>
          </a:prstGeom>
          <a:solidFill>
            <a:srgbClr val="0C343D"/>
          </a:solidFill>
          <a:ln cap="flat" cmpd="sng" w="9525">
            <a:solidFill>
              <a:srgbClr val="0C343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16"/>
          <p:cNvSpPr/>
          <p:nvPr/>
        </p:nvSpPr>
        <p:spPr>
          <a:xfrm>
            <a:off x="2901475" y="2772825"/>
            <a:ext cx="689100" cy="657300"/>
          </a:xfrm>
          <a:prstGeom prst="rect">
            <a:avLst/>
          </a:prstGeom>
          <a:solidFill>
            <a:srgbClr val="0C343D"/>
          </a:solidFill>
          <a:ln cap="flat" cmpd="sng" w="9525">
            <a:solidFill>
              <a:srgbClr val="0C343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16"/>
          <p:cNvSpPr/>
          <p:nvPr/>
        </p:nvSpPr>
        <p:spPr>
          <a:xfrm>
            <a:off x="3037675" y="2588500"/>
            <a:ext cx="416700" cy="184200"/>
          </a:xfrm>
          <a:prstGeom prst="rect">
            <a:avLst/>
          </a:prstGeom>
          <a:solidFill>
            <a:srgbClr val="0C343D"/>
          </a:solidFill>
          <a:ln cap="flat" cmpd="sng" w="9525">
            <a:solidFill>
              <a:srgbClr val="0C343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16"/>
          <p:cNvSpPr/>
          <p:nvPr/>
        </p:nvSpPr>
        <p:spPr>
          <a:xfrm>
            <a:off x="4669425" y="833425"/>
            <a:ext cx="689100" cy="657300"/>
          </a:xfrm>
          <a:prstGeom prst="rect">
            <a:avLst/>
          </a:prstGeom>
          <a:solidFill>
            <a:srgbClr val="0C343D"/>
          </a:solidFill>
          <a:ln cap="flat" cmpd="sng" w="9525">
            <a:solidFill>
              <a:srgbClr val="0C343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16"/>
          <p:cNvSpPr/>
          <p:nvPr/>
        </p:nvSpPr>
        <p:spPr>
          <a:xfrm>
            <a:off x="4805625" y="649100"/>
            <a:ext cx="416700" cy="184200"/>
          </a:xfrm>
          <a:prstGeom prst="rect">
            <a:avLst/>
          </a:prstGeom>
          <a:solidFill>
            <a:srgbClr val="0C343D"/>
          </a:solidFill>
          <a:ln cap="flat" cmpd="sng" w="9525">
            <a:solidFill>
              <a:srgbClr val="0C343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16"/>
          <p:cNvSpPr/>
          <p:nvPr/>
        </p:nvSpPr>
        <p:spPr>
          <a:xfrm>
            <a:off x="4669425" y="1803125"/>
            <a:ext cx="689100" cy="657300"/>
          </a:xfrm>
          <a:prstGeom prst="rect">
            <a:avLst/>
          </a:prstGeom>
          <a:solidFill>
            <a:srgbClr val="0C343D"/>
          </a:solidFill>
          <a:ln cap="flat" cmpd="sng" w="9525">
            <a:solidFill>
              <a:srgbClr val="0C343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16"/>
          <p:cNvSpPr/>
          <p:nvPr/>
        </p:nvSpPr>
        <p:spPr>
          <a:xfrm>
            <a:off x="4805625" y="1618800"/>
            <a:ext cx="416700" cy="184200"/>
          </a:xfrm>
          <a:prstGeom prst="rect">
            <a:avLst/>
          </a:prstGeom>
          <a:solidFill>
            <a:srgbClr val="0C343D"/>
          </a:solidFill>
          <a:ln cap="flat" cmpd="sng" w="9525">
            <a:solidFill>
              <a:srgbClr val="0C343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16"/>
          <p:cNvSpPr/>
          <p:nvPr/>
        </p:nvSpPr>
        <p:spPr>
          <a:xfrm>
            <a:off x="3785450" y="833425"/>
            <a:ext cx="689100" cy="657300"/>
          </a:xfrm>
          <a:prstGeom prst="rect">
            <a:avLst/>
          </a:prstGeom>
          <a:solidFill>
            <a:srgbClr val="0C343D"/>
          </a:solidFill>
          <a:ln cap="flat" cmpd="sng" w="9525">
            <a:solidFill>
              <a:srgbClr val="0C343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16"/>
          <p:cNvSpPr/>
          <p:nvPr/>
        </p:nvSpPr>
        <p:spPr>
          <a:xfrm>
            <a:off x="3921650" y="649100"/>
            <a:ext cx="416700" cy="184200"/>
          </a:xfrm>
          <a:prstGeom prst="rect">
            <a:avLst/>
          </a:prstGeom>
          <a:solidFill>
            <a:srgbClr val="0C343D"/>
          </a:solidFill>
          <a:ln cap="flat" cmpd="sng" w="9525">
            <a:solidFill>
              <a:srgbClr val="0C343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16"/>
          <p:cNvSpPr/>
          <p:nvPr/>
        </p:nvSpPr>
        <p:spPr>
          <a:xfrm>
            <a:off x="3785450" y="1803125"/>
            <a:ext cx="689100" cy="657300"/>
          </a:xfrm>
          <a:prstGeom prst="rect">
            <a:avLst/>
          </a:prstGeom>
          <a:solidFill>
            <a:srgbClr val="0C343D"/>
          </a:solidFill>
          <a:ln cap="flat" cmpd="sng" w="9525">
            <a:solidFill>
              <a:srgbClr val="0C343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16"/>
          <p:cNvSpPr/>
          <p:nvPr/>
        </p:nvSpPr>
        <p:spPr>
          <a:xfrm>
            <a:off x="3921650" y="1618800"/>
            <a:ext cx="416700" cy="184200"/>
          </a:xfrm>
          <a:prstGeom prst="rect">
            <a:avLst/>
          </a:prstGeom>
          <a:solidFill>
            <a:srgbClr val="0C343D"/>
          </a:solidFill>
          <a:ln cap="flat" cmpd="sng" w="9525">
            <a:solidFill>
              <a:srgbClr val="0C343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16"/>
          <p:cNvSpPr/>
          <p:nvPr/>
        </p:nvSpPr>
        <p:spPr>
          <a:xfrm>
            <a:off x="3785450" y="2772825"/>
            <a:ext cx="689100" cy="657300"/>
          </a:xfrm>
          <a:prstGeom prst="rect">
            <a:avLst/>
          </a:prstGeom>
          <a:solidFill>
            <a:srgbClr val="0C343D"/>
          </a:solidFill>
          <a:ln cap="flat" cmpd="sng" w="9525">
            <a:solidFill>
              <a:srgbClr val="0C343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16"/>
          <p:cNvSpPr/>
          <p:nvPr/>
        </p:nvSpPr>
        <p:spPr>
          <a:xfrm>
            <a:off x="3921650" y="2588500"/>
            <a:ext cx="416700" cy="184200"/>
          </a:xfrm>
          <a:prstGeom prst="rect">
            <a:avLst/>
          </a:prstGeom>
          <a:solidFill>
            <a:srgbClr val="0C343D"/>
          </a:solidFill>
          <a:ln cap="flat" cmpd="sng" w="9525">
            <a:solidFill>
              <a:srgbClr val="0C343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16"/>
          <p:cNvSpPr/>
          <p:nvPr/>
        </p:nvSpPr>
        <p:spPr>
          <a:xfrm>
            <a:off x="4669425" y="2772825"/>
            <a:ext cx="689100" cy="657300"/>
          </a:xfrm>
          <a:prstGeom prst="rect">
            <a:avLst/>
          </a:prstGeom>
          <a:solidFill>
            <a:srgbClr val="0C343D"/>
          </a:solidFill>
          <a:ln cap="flat" cmpd="sng" w="9525">
            <a:solidFill>
              <a:srgbClr val="0C343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16"/>
          <p:cNvSpPr/>
          <p:nvPr/>
        </p:nvSpPr>
        <p:spPr>
          <a:xfrm>
            <a:off x="4805625" y="2588500"/>
            <a:ext cx="416700" cy="184200"/>
          </a:xfrm>
          <a:prstGeom prst="rect">
            <a:avLst/>
          </a:prstGeom>
          <a:solidFill>
            <a:srgbClr val="0C343D"/>
          </a:solidFill>
          <a:ln cap="flat" cmpd="sng" w="9525">
            <a:solidFill>
              <a:srgbClr val="0C343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p16"/>
          <p:cNvSpPr/>
          <p:nvPr/>
        </p:nvSpPr>
        <p:spPr>
          <a:xfrm>
            <a:off x="6437375" y="833425"/>
            <a:ext cx="689100" cy="657300"/>
          </a:xfrm>
          <a:prstGeom prst="rect">
            <a:avLst/>
          </a:prstGeom>
          <a:solidFill>
            <a:srgbClr val="0C343D"/>
          </a:solidFill>
          <a:ln cap="flat" cmpd="sng" w="9525">
            <a:solidFill>
              <a:srgbClr val="0C343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" name="Google Shape;120;p16"/>
          <p:cNvSpPr/>
          <p:nvPr/>
        </p:nvSpPr>
        <p:spPr>
          <a:xfrm>
            <a:off x="6573575" y="649100"/>
            <a:ext cx="416700" cy="184200"/>
          </a:xfrm>
          <a:prstGeom prst="rect">
            <a:avLst/>
          </a:prstGeom>
          <a:solidFill>
            <a:srgbClr val="0C343D"/>
          </a:solidFill>
          <a:ln cap="flat" cmpd="sng" w="9525">
            <a:solidFill>
              <a:srgbClr val="0C343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p16"/>
          <p:cNvSpPr/>
          <p:nvPr/>
        </p:nvSpPr>
        <p:spPr>
          <a:xfrm>
            <a:off x="6437375" y="1803125"/>
            <a:ext cx="689100" cy="657300"/>
          </a:xfrm>
          <a:prstGeom prst="rect">
            <a:avLst/>
          </a:prstGeom>
          <a:solidFill>
            <a:srgbClr val="0C343D"/>
          </a:solidFill>
          <a:ln cap="flat" cmpd="sng" w="9525">
            <a:solidFill>
              <a:srgbClr val="0C343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" name="Google Shape;122;p16"/>
          <p:cNvSpPr/>
          <p:nvPr/>
        </p:nvSpPr>
        <p:spPr>
          <a:xfrm>
            <a:off x="6573575" y="1618800"/>
            <a:ext cx="416700" cy="184200"/>
          </a:xfrm>
          <a:prstGeom prst="rect">
            <a:avLst/>
          </a:prstGeom>
          <a:solidFill>
            <a:srgbClr val="0C343D"/>
          </a:solidFill>
          <a:ln cap="flat" cmpd="sng" w="9525">
            <a:solidFill>
              <a:srgbClr val="0C343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16"/>
          <p:cNvSpPr/>
          <p:nvPr/>
        </p:nvSpPr>
        <p:spPr>
          <a:xfrm>
            <a:off x="5553400" y="833425"/>
            <a:ext cx="689100" cy="657300"/>
          </a:xfrm>
          <a:prstGeom prst="rect">
            <a:avLst/>
          </a:prstGeom>
          <a:solidFill>
            <a:srgbClr val="0C343D"/>
          </a:solidFill>
          <a:ln cap="flat" cmpd="sng" w="9525">
            <a:solidFill>
              <a:srgbClr val="0C343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16"/>
          <p:cNvSpPr/>
          <p:nvPr/>
        </p:nvSpPr>
        <p:spPr>
          <a:xfrm>
            <a:off x="5689600" y="649100"/>
            <a:ext cx="416700" cy="184200"/>
          </a:xfrm>
          <a:prstGeom prst="rect">
            <a:avLst/>
          </a:prstGeom>
          <a:solidFill>
            <a:srgbClr val="0C343D"/>
          </a:solidFill>
          <a:ln cap="flat" cmpd="sng" w="9525">
            <a:solidFill>
              <a:srgbClr val="0C343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16"/>
          <p:cNvSpPr/>
          <p:nvPr/>
        </p:nvSpPr>
        <p:spPr>
          <a:xfrm>
            <a:off x="5553400" y="1803125"/>
            <a:ext cx="689100" cy="657300"/>
          </a:xfrm>
          <a:prstGeom prst="rect">
            <a:avLst/>
          </a:prstGeom>
          <a:solidFill>
            <a:srgbClr val="0C343D"/>
          </a:solidFill>
          <a:ln cap="flat" cmpd="sng" w="9525">
            <a:solidFill>
              <a:srgbClr val="0C343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16"/>
          <p:cNvSpPr/>
          <p:nvPr/>
        </p:nvSpPr>
        <p:spPr>
          <a:xfrm>
            <a:off x="5689600" y="1618800"/>
            <a:ext cx="416700" cy="184200"/>
          </a:xfrm>
          <a:prstGeom prst="rect">
            <a:avLst/>
          </a:prstGeom>
          <a:solidFill>
            <a:srgbClr val="0C343D"/>
          </a:solidFill>
          <a:ln cap="flat" cmpd="sng" w="9525">
            <a:solidFill>
              <a:srgbClr val="0C343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16"/>
          <p:cNvSpPr/>
          <p:nvPr/>
        </p:nvSpPr>
        <p:spPr>
          <a:xfrm>
            <a:off x="5553400" y="2772825"/>
            <a:ext cx="689100" cy="657300"/>
          </a:xfrm>
          <a:prstGeom prst="rect">
            <a:avLst/>
          </a:prstGeom>
          <a:solidFill>
            <a:srgbClr val="0C343D"/>
          </a:solidFill>
          <a:ln cap="flat" cmpd="sng" w="9525">
            <a:solidFill>
              <a:srgbClr val="0C343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16"/>
          <p:cNvSpPr/>
          <p:nvPr/>
        </p:nvSpPr>
        <p:spPr>
          <a:xfrm>
            <a:off x="5689600" y="2588500"/>
            <a:ext cx="416700" cy="184200"/>
          </a:xfrm>
          <a:prstGeom prst="rect">
            <a:avLst/>
          </a:prstGeom>
          <a:solidFill>
            <a:srgbClr val="0C343D"/>
          </a:solidFill>
          <a:ln cap="flat" cmpd="sng" w="9525">
            <a:solidFill>
              <a:srgbClr val="0C343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16"/>
          <p:cNvSpPr/>
          <p:nvPr/>
        </p:nvSpPr>
        <p:spPr>
          <a:xfrm>
            <a:off x="6437375" y="2772825"/>
            <a:ext cx="689100" cy="657300"/>
          </a:xfrm>
          <a:prstGeom prst="rect">
            <a:avLst/>
          </a:prstGeom>
          <a:solidFill>
            <a:srgbClr val="0C343D"/>
          </a:solidFill>
          <a:ln cap="flat" cmpd="sng" w="9525">
            <a:solidFill>
              <a:srgbClr val="0C343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16"/>
          <p:cNvSpPr/>
          <p:nvPr/>
        </p:nvSpPr>
        <p:spPr>
          <a:xfrm>
            <a:off x="6573575" y="2588500"/>
            <a:ext cx="416700" cy="184200"/>
          </a:xfrm>
          <a:prstGeom prst="rect">
            <a:avLst/>
          </a:prstGeom>
          <a:solidFill>
            <a:srgbClr val="0C343D"/>
          </a:solidFill>
          <a:ln cap="flat" cmpd="sng" w="9525">
            <a:solidFill>
              <a:srgbClr val="0C343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16"/>
          <p:cNvSpPr/>
          <p:nvPr/>
        </p:nvSpPr>
        <p:spPr>
          <a:xfrm>
            <a:off x="8205325" y="833413"/>
            <a:ext cx="689100" cy="657300"/>
          </a:xfrm>
          <a:prstGeom prst="rect">
            <a:avLst/>
          </a:prstGeom>
          <a:solidFill>
            <a:srgbClr val="0C343D"/>
          </a:solidFill>
          <a:ln cap="flat" cmpd="sng" w="9525">
            <a:solidFill>
              <a:srgbClr val="0C343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16"/>
          <p:cNvSpPr/>
          <p:nvPr/>
        </p:nvSpPr>
        <p:spPr>
          <a:xfrm>
            <a:off x="8341525" y="649088"/>
            <a:ext cx="416700" cy="184200"/>
          </a:xfrm>
          <a:prstGeom prst="rect">
            <a:avLst/>
          </a:prstGeom>
          <a:solidFill>
            <a:srgbClr val="0C343D"/>
          </a:solidFill>
          <a:ln cap="flat" cmpd="sng" w="9525">
            <a:solidFill>
              <a:srgbClr val="0C343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16"/>
          <p:cNvSpPr/>
          <p:nvPr/>
        </p:nvSpPr>
        <p:spPr>
          <a:xfrm>
            <a:off x="8205325" y="1803113"/>
            <a:ext cx="689100" cy="657300"/>
          </a:xfrm>
          <a:prstGeom prst="rect">
            <a:avLst/>
          </a:prstGeom>
          <a:solidFill>
            <a:srgbClr val="0C343D"/>
          </a:solidFill>
          <a:ln cap="flat" cmpd="sng" w="9525">
            <a:solidFill>
              <a:srgbClr val="0C343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16"/>
          <p:cNvSpPr/>
          <p:nvPr/>
        </p:nvSpPr>
        <p:spPr>
          <a:xfrm>
            <a:off x="8341525" y="1618788"/>
            <a:ext cx="416700" cy="184200"/>
          </a:xfrm>
          <a:prstGeom prst="rect">
            <a:avLst/>
          </a:prstGeom>
          <a:solidFill>
            <a:srgbClr val="0C343D"/>
          </a:solidFill>
          <a:ln cap="flat" cmpd="sng" w="9525">
            <a:solidFill>
              <a:srgbClr val="0C343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16"/>
          <p:cNvSpPr/>
          <p:nvPr/>
        </p:nvSpPr>
        <p:spPr>
          <a:xfrm>
            <a:off x="7321350" y="833413"/>
            <a:ext cx="689100" cy="657300"/>
          </a:xfrm>
          <a:prstGeom prst="rect">
            <a:avLst/>
          </a:prstGeom>
          <a:solidFill>
            <a:srgbClr val="0C343D"/>
          </a:solidFill>
          <a:ln cap="flat" cmpd="sng" w="9525">
            <a:solidFill>
              <a:srgbClr val="0C343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16"/>
          <p:cNvSpPr/>
          <p:nvPr/>
        </p:nvSpPr>
        <p:spPr>
          <a:xfrm>
            <a:off x="7457550" y="649088"/>
            <a:ext cx="416700" cy="184200"/>
          </a:xfrm>
          <a:prstGeom prst="rect">
            <a:avLst/>
          </a:prstGeom>
          <a:solidFill>
            <a:srgbClr val="0C343D"/>
          </a:solidFill>
          <a:ln cap="flat" cmpd="sng" w="9525">
            <a:solidFill>
              <a:srgbClr val="0C343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16"/>
          <p:cNvSpPr/>
          <p:nvPr/>
        </p:nvSpPr>
        <p:spPr>
          <a:xfrm>
            <a:off x="7321350" y="1803113"/>
            <a:ext cx="689100" cy="657300"/>
          </a:xfrm>
          <a:prstGeom prst="rect">
            <a:avLst/>
          </a:prstGeom>
          <a:solidFill>
            <a:srgbClr val="0C343D"/>
          </a:solidFill>
          <a:ln cap="flat" cmpd="sng" w="9525">
            <a:solidFill>
              <a:srgbClr val="0C343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16"/>
          <p:cNvSpPr/>
          <p:nvPr/>
        </p:nvSpPr>
        <p:spPr>
          <a:xfrm>
            <a:off x="7457550" y="1618788"/>
            <a:ext cx="416700" cy="184200"/>
          </a:xfrm>
          <a:prstGeom prst="rect">
            <a:avLst/>
          </a:prstGeom>
          <a:solidFill>
            <a:srgbClr val="0C343D"/>
          </a:solidFill>
          <a:ln cap="flat" cmpd="sng" w="9525">
            <a:solidFill>
              <a:srgbClr val="0C343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16"/>
          <p:cNvSpPr/>
          <p:nvPr/>
        </p:nvSpPr>
        <p:spPr>
          <a:xfrm>
            <a:off x="7321350" y="2772813"/>
            <a:ext cx="689100" cy="657300"/>
          </a:xfrm>
          <a:prstGeom prst="rect">
            <a:avLst/>
          </a:prstGeom>
          <a:solidFill>
            <a:srgbClr val="0C343D"/>
          </a:solidFill>
          <a:ln cap="flat" cmpd="sng" w="9525">
            <a:solidFill>
              <a:srgbClr val="0C343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p16"/>
          <p:cNvSpPr/>
          <p:nvPr/>
        </p:nvSpPr>
        <p:spPr>
          <a:xfrm>
            <a:off x="7457550" y="2588488"/>
            <a:ext cx="416700" cy="184200"/>
          </a:xfrm>
          <a:prstGeom prst="rect">
            <a:avLst/>
          </a:prstGeom>
          <a:solidFill>
            <a:srgbClr val="0C343D"/>
          </a:solidFill>
          <a:ln cap="flat" cmpd="sng" w="9525">
            <a:solidFill>
              <a:srgbClr val="0C343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16"/>
          <p:cNvSpPr/>
          <p:nvPr/>
        </p:nvSpPr>
        <p:spPr>
          <a:xfrm>
            <a:off x="8205325" y="2772813"/>
            <a:ext cx="689100" cy="657300"/>
          </a:xfrm>
          <a:prstGeom prst="rect">
            <a:avLst/>
          </a:prstGeom>
          <a:solidFill>
            <a:srgbClr val="0C343D"/>
          </a:solidFill>
          <a:ln cap="flat" cmpd="sng" w="9525">
            <a:solidFill>
              <a:srgbClr val="0C343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16"/>
          <p:cNvSpPr/>
          <p:nvPr/>
        </p:nvSpPr>
        <p:spPr>
          <a:xfrm>
            <a:off x="8341525" y="2588488"/>
            <a:ext cx="416700" cy="184200"/>
          </a:xfrm>
          <a:prstGeom prst="rect">
            <a:avLst/>
          </a:prstGeom>
          <a:solidFill>
            <a:srgbClr val="0C343D"/>
          </a:solidFill>
          <a:ln cap="flat" cmpd="sng" w="9525">
            <a:solidFill>
              <a:srgbClr val="0C343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4"/>
        </a:solidFill>
      </p:bgPr>
    </p:bg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7"/>
          <p:cNvSpPr txBox="1"/>
          <p:nvPr/>
        </p:nvSpPr>
        <p:spPr>
          <a:xfrm>
            <a:off x="0" y="1786800"/>
            <a:ext cx="9144000" cy="15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0">
                <a:solidFill>
                  <a:schemeClr val="dk1"/>
                </a:solidFill>
                <a:latin typeface="Alfa Slab One"/>
                <a:ea typeface="Alfa Slab One"/>
                <a:cs typeface="Alfa Slab One"/>
                <a:sym typeface="Alfa Slab One"/>
              </a:rPr>
              <a:t>3 x 10 = 30</a:t>
            </a:r>
            <a:endParaRPr sz="9000">
              <a:solidFill>
                <a:schemeClr val="dk1"/>
              </a:solidFill>
              <a:latin typeface="Alfa Slab One"/>
              <a:ea typeface="Alfa Slab One"/>
              <a:cs typeface="Alfa Slab One"/>
              <a:sym typeface="Alfa Slab One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4"/>
        </a:solidFill>
      </p:bgPr>
    </p:bg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8"/>
          <p:cNvSpPr txBox="1"/>
          <p:nvPr/>
        </p:nvSpPr>
        <p:spPr>
          <a:xfrm>
            <a:off x="0" y="3430125"/>
            <a:ext cx="9144000" cy="126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0">
                <a:latin typeface="Alfa Slab One"/>
                <a:ea typeface="Alfa Slab One"/>
                <a:cs typeface="Alfa Slab One"/>
                <a:sym typeface="Alfa Slab One"/>
              </a:rPr>
              <a:t>3 x ? = __</a:t>
            </a:r>
            <a:endParaRPr sz="7000">
              <a:latin typeface="Alfa Slab One"/>
              <a:ea typeface="Alfa Slab One"/>
              <a:cs typeface="Alfa Slab One"/>
              <a:sym typeface="Alfa Slab One"/>
            </a:endParaRPr>
          </a:p>
        </p:txBody>
      </p:sp>
      <p:sp>
        <p:nvSpPr>
          <p:cNvPr id="153" name="Google Shape;153;p18"/>
          <p:cNvSpPr/>
          <p:nvPr/>
        </p:nvSpPr>
        <p:spPr>
          <a:xfrm>
            <a:off x="3343463" y="833425"/>
            <a:ext cx="689100" cy="657300"/>
          </a:xfrm>
          <a:prstGeom prst="rect">
            <a:avLst/>
          </a:prstGeom>
          <a:solidFill>
            <a:srgbClr val="FF0000"/>
          </a:solidFill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Google Shape;154;p18"/>
          <p:cNvSpPr/>
          <p:nvPr/>
        </p:nvSpPr>
        <p:spPr>
          <a:xfrm>
            <a:off x="3479663" y="649100"/>
            <a:ext cx="416700" cy="184200"/>
          </a:xfrm>
          <a:prstGeom prst="rect">
            <a:avLst/>
          </a:prstGeom>
          <a:solidFill>
            <a:srgbClr val="FF0000"/>
          </a:solidFill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5" name="Google Shape;155;p18"/>
          <p:cNvSpPr/>
          <p:nvPr/>
        </p:nvSpPr>
        <p:spPr>
          <a:xfrm>
            <a:off x="3343463" y="1803125"/>
            <a:ext cx="689100" cy="657300"/>
          </a:xfrm>
          <a:prstGeom prst="rect">
            <a:avLst/>
          </a:prstGeom>
          <a:solidFill>
            <a:srgbClr val="FF0000"/>
          </a:solidFill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6" name="Google Shape;156;p18"/>
          <p:cNvSpPr/>
          <p:nvPr/>
        </p:nvSpPr>
        <p:spPr>
          <a:xfrm>
            <a:off x="3479663" y="1618800"/>
            <a:ext cx="416700" cy="184200"/>
          </a:xfrm>
          <a:prstGeom prst="rect">
            <a:avLst/>
          </a:prstGeom>
          <a:solidFill>
            <a:srgbClr val="FF0000"/>
          </a:solidFill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p18"/>
          <p:cNvSpPr/>
          <p:nvPr/>
        </p:nvSpPr>
        <p:spPr>
          <a:xfrm>
            <a:off x="2459488" y="833425"/>
            <a:ext cx="689100" cy="657300"/>
          </a:xfrm>
          <a:prstGeom prst="rect">
            <a:avLst/>
          </a:prstGeom>
          <a:solidFill>
            <a:srgbClr val="FF0000"/>
          </a:solidFill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18"/>
          <p:cNvSpPr/>
          <p:nvPr/>
        </p:nvSpPr>
        <p:spPr>
          <a:xfrm>
            <a:off x="2595688" y="649100"/>
            <a:ext cx="416700" cy="184200"/>
          </a:xfrm>
          <a:prstGeom prst="rect">
            <a:avLst/>
          </a:prstGeom>
          <a:solidFill>
            <a:srgbClr val="FF0000"/>
          </a:solidFill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18"/>
          <p:cNvSpPr/>
          <p:nvPr/>
        </p:nvSpPr>
        <p:spPr>
          <a:xfrm>
            <a:off x="2459488" y="1803125"/>
            <a:ext cx="689100" cy="657300"/>
          </a:xfrm>
          <a:prstGeom prst="rect">
            <a:avLst/>
          </a:prstGeom>
          <a:solidFill>
            <a:srgbClr val="FF0000"/>
          </a:solidFill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18"/>
          <p:cNvSpPr/>
          <p:nvPr/>
        </p:nvSpPr>
        <p:spPr>
          <a:xfrm>
            <a:off x="2595688" y="1618800"/>
            <a:ext cx="416700" cy="184200"/>
          </a:xfrm>
          <a:prstGeom prst="rect">
            <a:avLst/>
          </a:prstGeom>
          <a:solidFill>
            <a:srgbClr val="FF0000"/>
          </a:solidFill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" name="Google Shape;161;p18"/>
          <p:cNvSpPr/>
          <p:nvPr/>
        </p:nvSpPr>
        <p:spPr>
          <a:xfrm>
            <a:off x="2459488" y="2772825"/>
            <a:ext cx="689100" cy="657300"/>
          </a:xfrm>
          <a:prstGeom prst="rect">
            <a:avLst/>
          </a:prstGeom>
          <a:solidFill>
            <a:srgbClr val="FF0000"/>
          </a:solidFill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p18"/>
          <p:cNvSpPr/>
          <p:nvPr/>
        </p:nvSpPr>
        <p:spPr>
          <a:xfrm>
            <a:off x="2595688" y="2588500"/>
            <a:ext cx="416700" cy="184200"/>
          </a:xfrm>
          <a:prstGeom prst="rect">
            <a:avLst/>
          </a:prstGeom>
          <a:solidFill>
            <a:srgbClr val="FF0000"/>
          </a:solidFill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p18"/>
          <p:cNvSpPr/>
          <p:nvPr/>
        </p:nvSpPr>
        <p:spPr>
          <a:xfrm>
            <a:off x="3343463" y="2772825"/>
            <a:ext cx="689100" cy="657300"/>
          </a:xfrm>
          <a:prstGeom prst="rect">
            <a:avLst/>
          </a:prstGeom>
          <a:solidFill>
            <a:srgbClr val="FF0000"/>
          </a:solidFill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p18"/>
          <p:cNvSpPr/>
          <p:nvPr/>
        </p:nvSpPr>
        <p:spPr>
          <a:xfrm>
            <a:off x="3479663" y="2588500"/>
            <a:ext cx="416700" cy="184200"/>
          </a:xfrm>
          <a:prstGeom prst="rect">
            <a:avLst/>
          </a:prstGeom>
          <a:solidFill>
            <a:srgbClr val="FF0000"/>
          </a:solidFill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p18"/>
          <p:cNvSpPr/>
          <p:nvPr/>
        </p:nvSpPr>
        <p:spPr>
          <a:xfrm>
            <a:off x="5111413" y="833425"/>
            <a:ext cx="689100" cy="657300"/>
          </a:xfrm>
          <a:prstGeom prst="rect">
            <a:avLst/>
          </a:prstGeom>
          <a:solidFill>
            <a:srgbClr val="FF0000"/>
          </a:solidFill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p18"/>
          <p:cNvSpPr/>
          <p:nvPr/>
        </p:nvSpPr>
        <p:spPr>
          <a:xfrm>
            <a:off x="5247613" y="649100"/>
            <a:ext cx="416700" cy="184200"/>
          </a:xfrm>
          <a:prstGeom prst="rect">
            <a:avLst/>
          </a:prstGeom>
          <a:solidFill>
            <a:srgbClr val="FF0000"/>
          </a:solidFill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18"/>
          <p:cNvSpPr/>
          <p:nvPr/>
        </p:nvSpPr>
        <p:spPr>
          <a:xfrm>
            <a:off x="5111413" y="1803125"/>
            <a:ext cx="689100" cy="657300"/>
          </a:xfrm>
          <a:prstGeom prst="rect">
            <a:avLst/>
          </a:prstGeom>
          <a:solidFill>
            <a:srgbClr val="FF0000"/>
          </a:solidFill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p18"/>
          <p:cNvSpPr/>
          <p:nvPr/>
        </p:nvSpPr>
        <p:spPr>
          <a:xfrm>
            <a:off x="5247613" y="1618800"/>
            <a:ext cx="416700" cy="184200"/>
          </a:xfrm>
          <a:prstGeom prst="rect">
            <a:avLst/>
          </a:prstGeom>
          <a:solidFill>
            <a:srgbClr val="FF0000"/>
          </a:solidFill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p18"/>
          <p:cNvSpPr/>
          <p:nvPr/>
        </p:nvSpPr>
        <p:spPr>
          <a:xfrm>
            <a:off x="4227438" y="833425"/>
            <a:ext cx="689100" cy="657300"/>
          </a:xfrm>
          <a:prstGeom prst="rect">
            <a:avLst/>
          </a:prstGeom>
          <a:solidFill>
            <a:srgbClr val="FF0000"/>
          </a:solidFill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0" name="Google Shape;170;p18"/>
          <p:cNvSpPr/>
          <p:nvPr/>
        </p:nvSpPr>
        <p:spPr>
          <a:xfrm>
            <a:off x="4363638" y="649100"/>
            <a:ext cx="416700" cy="184200"/>
          </a:xfrm>
          <a:prstGeom prst="rect">
            <a:avLst/>
          </a:prstGeom>
          <a:solidFill>
            <a:srgbClr val="FF0000"/>
          </a:solidFill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p18"/>
          <p:cNvSpPr/>
          <p:nvPr/>
        </p:nvSpPr>
        <p:spPr>
          <a:xfrm>
            <a:off x="4227438" y="1803125"/>
            <a:ext cx="689100" cy="657300"/>
          </a:xfrm>
          <a:prstGeom prst="rect">
            <a:avLst/>
          </a:prstGeom>
          <a:solidFill>
            <a:srgbClr val="FF0000"/>
          </a:solidFill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p18"/>
          <p:cNvSpPr/>
          <p:nvPr/>
        </p:nvSpPr>
        <p:spPr>
          <a:xfrm>
            <a:off x="4363638" y="1618800"/>
            <a:ext cx="416700" cy="184200"/>
          </a:xfrm>
          <a:prstGeom prst="rect">
            <a:avLst/>
          </a:prstGeom>
          <a:solidFill>
            <a:srgbClr val="FF0000"/>
          </a:solidFill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" name="Google Shape;173;p18"/>
          <p:cNvSpPr/>
          <p:nvPr/>
        </p:nvSpPr>
        <p:spPr>
          <a:xfrm>
            <a:off x="4227438" y="2772825"/>
            <a:ext cx="689100" cy="657300"/>
          </a:xfrm>
          <a:prstGeom prst="rect">
            <a:avLst/>
          </a:prstGeom>
          <a:solidFill>
            <a:srgbClr val="FF0000"/>
          </a:solidFill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" name="Google Shape;174;p18"/>
          <p:cNvSpPr/>
          <p:nvPr/>
        </p:nvSpPr>
        <p:spPr>
          <a:xfrm>
            <a:off x="4363638" y="2588500"/>
            <a:ext cx="416700" cy="184200"/>
          </a:xfrm>
          <a:prstGeom prst="rect">
            <a:avLst/>
          </a:prstGeom>
          <a:solidFill>
            <a:srgbClr val="FF0000"/>
          </a:solidFill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" name="Google Shape;175;p18"/>
          <p:cNvSpPr/>
          <p:nvPr/>
        </p:nvSpPr>
        <p:spPr>
          <a:xfrm>
            <a:off x="5111413" y="2772825"/>
            <a:ext cx="689100" cy="657300"/>
          </a:xfrm>
          <a:prstGeom prst="rect">
            <a:avLst/>
          </a:prstGeom>
          <a:solidFill>
            <a:srgbClr val="FF0000"/>
          </a:solidFill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" name="Google Shape;176;p18"/>
          <p:cNvSpPr/>
          <p:nvPr/>
        </p:nvSpPr>
        <p:spPr>
          <a:xfrm>
            <a:off x="5247613" y="2588500"/>
            <a:ext cx="416700" cy="184200"/>
          </a:xfrm>
          <a:prstGeom prst="rect">
            <a:avLst/>
          </a:prstGeom>
          <a:solidFill>
            <a:srgbClr val="FF0000"/>
          </a:solidFill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" name="Google Shape;177;p18"/>
          <p:cNvSpPr/>
          <p:nvPr/>
        </p:nvSpPr>
        <p:spPr>
          <a:xfrm>
            <a:off x="5995388" y="833425"/>
            <a:ext cx="689100" cy="657300"/>
          </a:xfrm>
          <a:prstGeom prst="rect">
            <a:avLst/>
          </a:prstGeom>
          <a:solidFill>
            <a:srgbClr val="FF0000"/>
          </a:solidFill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p18"/>
          <p:cNvSpPr/>
          <p:nvPr/>
        </p:nvSpPr>
        <p:spPr>
          <a:xfrm>
            <a:off x="6131588" y="649100"/>
            <a:ext cx="416700" cy="184200"/>
          </a:xfrm>
          <a:prstGeom prst="rect">
            <a:avLst/>
          </a:prstGeom>
          <a:solidFill>
            <a:srgbClr val="FF0000"/>
          </a:solidFill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9" name="Google Shape;179;p18"/>
          <p:cNvSpPr/>
          <p:nvPr/>
        </p:nvSpPr>
        <p:spPr>
          <a:xfrm>
            <a:off x="5995388" y="1803125"/>
            <a:ext cx="689100" cy="657300"/>
          </a:xfrm>
          <a:prstGeom prst="rect">
            <a:avLst/>
          </a:prstGeom>
          <a:solidFill>
            <a:srgbClr val="FF0000"/>
          </a:solidFill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" name="Google Shape;180;p18"/>
          <p:cNvSpPr/>
          <p:nvPr/>
        </p:nvSpPr>
        <p:spPr>
          <a:xfrm>
            <a:off x="6131588" y="1618800"/>
            <a:ext cx="416700" cy="184200"/>
          </a:xfrm>
          <a:prstGeom prst="rect">
            <a:avLst/>
          </a:prstGeom>
          <a:solidFill>
            <a:srgbClr val="FF0000"/>
          </a:solidFill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1" name="Google Shape;181;p18"/>
          <p:cNvSpPr/>
          <p:nvPr/>
        </p:nvSpPr>
        <p:spPr>
          <a:xfrm>
            <a:off x="5995388" y="2772825"/>
            <a:ext cx="689100" cy="657300"/>
          </a:xfrm>
          <a:prstGeom prst="rect">
            <a:avLst/>
          </a:prstGeom>
          <a:solidFill>
            <a:srgbClr val="FF0000"/>
          </a:solidFill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2" name="Google Shape;182;p18"/>
          <p:cNvSpPr/>
          <p:nvPr/>
        </p:nvSpPr>
        <p:spPr>
          <a:xfrm>
            <a:off x="6131588" y="2588500"/>
            <a:ext cx="416700" cy="184200"/>
          </a:xfrm>
          <a:prstGeom prst="rect">
            <a:avLst/>
          </a:prstGeom>
          <a:solidFill>
            <a:srgbClr val="FF0000"/>
          </a:solidFill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4"/>
        </a:solidFill>
      </p:bgPr>
    </p:bg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19"/>
          <p:cNvSpPr txBox="1"/>
          <p:nvPr/>
        </p:nvSpPr>
        <p:spPr>
          <a:xfrm>
            <a:off x="0" y="1786800"/>
            <a:ext cx="9144000" cy="15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0">
                <a:solidFill>
                  <a:schemeClr val="dk1"/>
                </a:solidFill>
                <a:latin typeface="Alfa Slab One"/>
                <a:ea typeface="Alfa Slab One"/>
                <a:cs typeface="Alfa Slab One"/>
                <a:sym typeface="Alfa Slab One"/>
              </a:rPr>
              <a:t>3 x 5 = 15</a:t>
            </a:r>
            <a:endParaRPr sz="9000">
              <a:solidFill>
                <a:schemeClr val="dk1"/>
              </a:solidFill>
              <a:latin typeface="Alfa Slab One"/>
              <a:ea typeface="Alfa Slab One"/>
              <a:cs typeface="Alfa Slab One"/>
              <a:sym typeface="Alfa Slab One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4"/>
        </a:solidFill>
      </p:bgPr>
    </p:bg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20"/>
          <p:cNvSpPr txBox="1"/>
          <p:nvPr/>
        </p:nvSpPr>
        <p:spPr>
          <a:xfrm>
            <a:off x="0" y="3430125"/>
            <a:ext cx="9144000" cy="126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0">
                <a:latin typeface="Alfa Slab One"/>
                <a:ea typeface="Alfa Slab One"/>
                <a:cs typeface="Alfa Slab One"/>
                <a:sym typeface="Alfa Slab One"/>
              </a:rPr>
              <a:t>3 x </a:t>
            </a:r>
            <a:r>
              <a:rPr lang="en" sz="7000">
                <a:latin typeface="Alfa Slab One"/>
                <a:ea typeface="Alfa Slab One"/>
                <a:cs typeface="Alfa Slab One"/>
                <a:sym typeface="Alfa Slab One"/>
              </a:rPr>
              <a:t>?</a:t>
            </a:r>
            <a:r>
              <a:rPr lang="en" sz="7000">
                <a:latin typeface="Alfa Slab One"/>
                <a:ea typeface="Alfa Slab One"/>
                <a:cs typeface="Alfa Slab One"/>
                <a:sym typeface="Alfa Slab One"/>
              </a:rPr>
              <a:t> = __</a:t>
            </a:r>
            <a:endParaRPr sz="7000">
              <a:latin typeface="Alfa Slab One"/>
              <a:ea typeface="Alfa Slab One"/>
              <a:cs typeface="Alfa Slab One"/>
              <a:sym typeface="Alfa Slab One"/>
            </a:endParaRPr>
          </a:p>
        </p:txBody>
      </p:sp>
      <p:sp>
        <p:nvSpPr>
          <p:cNvPr id="193" name="Google Shape;193;p20"/>
          <p:cNvSpPr/>
          <p:nvPr/>
        </p:nvSpPr>
        <p:spPr>
          <a:xfrm>
            <a:off x="4227438" y="833425"/>
            <a:ext cx="689100" cy="657300"/>
          </a:xfrm>
          <a:prstGeom prst="rect">
            <a:avLst/>
          </a:prstGeom>
          <a:solidFill>
            <a:srgbClr val="0C343D"/>
          </a:solidFill>
          <a:ln cap="flat" cmpd="sng" w="9525">
            <a:solidFill>
              <a:srgbClr val="0C343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4" name="Google Shape;194;p20"/>
          <p:cNvSpPr/>
          <p:nvPr/>
        </p:nvSpPr>
        <p:spPr>
          <a:xfrm>
            <a:off x="4363638" y="649100"/>
            <a:ext cx="416700" cy="184200"/>
          </a:xfrm>
          <a:prstGeom prst="rect">
            <a:avLst/>
          </a:prstGeom>
          <a:solidFill>
            <a:srgbClr val="0C343D"/>
          </a:solidFill>
          <a:ln cap="flat" cmpd="sng" w="9525">
            <a:solidFill>
              <a:srgbClr val="0C343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5" name="Google Shape;195;p20"/>
          <p:cNvSpPr/>
          <p:nvPr/>
        </p:nvSpPr>
        <p:spPr>
          <a:xfrm>
            <a:off x="4227438" y="1803125"/>
            <a:ext cx="689100" cy="657300"/>
          </a:xfrm>
          <a:prstGeom prst="rect">
            <a:avLst/>
          </a:prstGeom>
          <a:solidFill>
            <a:srgbClr val="0C343D"/>
          </a:solidFill>
          <a:ln cap="flat" cmpd="sng" w="9525">
            <a:solidFill>
              <a:srgbClr val="0C343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6" name="Google Shape;196;p20"/>
          <p:cNvSpPr/>
          <p:nvPr/>
        </p:nvSpPr>
        <p:spPr>
          <a:xfrm>
            <a:off x="4363638" y="1618800"/>
            <a:ext cx="416700" cy="184200"/>
          </a:xfrm>
          <a:prstGeom prst="rect">
            <a:avLst/>
          </a:prstGeom>
          <a:solidFill>
            <a:srgbClr val="0C343D"/>
          </a:solidFill>
          <a:ln cap="flat" cmpd="sng" w="9525">
            <a:solidFill>
              <a:srgbClr val="0C343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7" name="Google Shape;197;p20"/>
          <p:cNvSpPr/>
          <p:nvPr/>
        </p:nvSpPr>
        <p:spPr>
          <a:xfrm>
            <a:off x="4227438" y="2772825"/>
            <a:ext cx="689100" cy="657300"/>
          </a:xfrm>
          <a:prstGeom prst="rect">
            <a:avLst/>
          </a:prstGeom>
          <a:solidFill>
            <a:srgbClr val="0C343D"/>
          </a:solidFill>
          <a:ln cap="flat" cmpd="sng" w="9525">
            <a:solidFill>
              <a:srgbClr val="0C343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8" name="Google Shape;198;p20"/>
          <p:cNvSpPr/>
          <p:nvPr/>
        </p:nvSpPr>
        <p:spPr>
          <a:xfrm>
            <a:off x="4363638" y="2588500"/>
            <a:ext cx="416700" cy="184200"/>
          </a:xfrm>
          <a:prstGeom prst="rect">
            <a:avLst/>
          </a:prstGeom>
          <a:solidFill>
            <a:srgbClr val="0C343D"/>
          </a:solidFill>
          <a:ln cap="flat" cmpd="sng" w="9525">
            <a:solidFill>
              <a:srgbClr val="0C343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4"/>
        </a:solidFill>
      </p:bgPr>
    </p:bg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21"/>
          <p:cNvSpPr txBox="1"/>
          <p:nvPr/>
        </p:nvSpPr>
        <p:spPr>
          <a:xfrm>
            <a:off x="0" y="1786800"/>
            <a:ext cx="9144000" cy="15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0">
                <a:solidFill>
                  <a:schemeClr val="dk1"/>
                </a:solidFill>
                <a:latin typeface="Alfa Slab One"/>
                <a:ea typeface="Alfa Slab One"/>
                <a:cs typeface="Alfa Slab One"/>
                <a:sym typeface="Alfa Slab One"/>
              </a:rPr>
              <a:t>3 x 1 = 3</a:t>
            </a:r>
            <a:endParaRPr sz="9000">
              <a:solidFill>
                <a:schemeClr val="dk1"/>
              </a:solidFill>
              <a:latin typeface="Alfa Slab One"/>
              <a:ea typeface="Alfa Slab One"/>
              <a:cs typeface="Alfa Slab One"/>
              <a:sym typeface="Alfa Slab On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