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</p:sldIdLst>
  <p:sldSz cy="5143500" cx="9144000"/>
  <p:notesSz cx="6858000" cy="9144000"/>
  <p:embeddedFontLst>
    <p:embeddedFont>
      <p:font typeface="Roboto"/>
      <p:regular r:id="rId27"/>
      <p:bold r:id="rId28"/>
      <p:italic r:id="rId29"/>
      <p:boldItalic r:id="rId30"/>
    </p:embeddedFont>
    <p:embeddedFont>
      <p:font typeface="Alfa Slab One"/>
      <p:regular r:id="rId31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http://customooxmlschemas.google.com/">
      <go:slidesCustomData xmlns:go="http://customooxmlschemas.google.com/" r:id="rId32" roundtripDataSignature="AMtx7mjUDRehO6EaxDeUJTW4nkKNKq+iR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5.xml"/><Relationship Id="rId22" Type="http://schemas.openxmlformats.org/officeDocument/2006/relationships/slide" Target="slides/slide17.xml"/><Relationship Id="rId21" Type="http://schemas.openxmlformats.org/officeDocument/2006/relationships/slide" Target="slides/slide16.xml"/><Relationship Id="rId24" Type="http://schemas.openxmlformats.org/officeDocument/2006/relationships/slide" Target="slides/slide19.xml"/><Relationship Id="rId23" Type="http://schemas.openxmlformats.org/officeDocument/2006/relationships/slide" Target="slides/slide18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26" Type="http://schemas.openxmlformats.org/officeDocument/2006/relationships/slide" Target="slides/slide21.xml"/><Relationship Id="rId25" Type="http://schemas.openxmlformats.org/officeDocument/2006/relationships/slide" Target="slides/slide20.xml"/><Relationship Id="rId28" Type="http://schemas.openxmlformats.org/officeDocument/2006/relationships/font" Target="fonts/Roboto-bold.fntdata"/><Relationship Id="rId27" Type="http://schemas.openxmlformats.org/officeDocument/2006/relationships/font" Target="fonts/Roboto-regular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29" Type="http://schemas.openxmlformats.org/officeDocument/2006/relationships/font" Target="fonts/Roboto-italic.fntdata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31" Type="http://schemas.openxmlformats.org/officeDocument/2006/relationships/font" Target="fonts/AlfaSlabOne-regular.fntdata"/><Relationship Id="rId30" Type="http://schemas.openxmlformats.org/officeDocument/2006/relationships/font" Target="fonts/Roboto-boldItalic.fntdata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32" Type="http://customschemas.google.com/relationships/presentationmetadata" Target="metadata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19" Type="http://schemas.openxmlformats.org/officeDocument/2006/relationships/slide" Target="slides/slide14.xml"/><Relationship Id="rId18" Type="http://schemas.openxmlformats.org/officeDocument/2006/relationships/slide" Target="slides/slide1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1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5" name="Google Shape;65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1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14" name="Google Shape;114;p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1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20" name="Google Shape;120;p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3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1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25" name="Google Shape;125;p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9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1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31" name="Google Shape;131;p1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4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1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36" name="Google Shape;136;p1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0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p1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42" name="Google Shape;142;p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5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p1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47" name="Google Shape;147;p1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p1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53" name="Google Shape;153;p1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6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Google Shape;157;p1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58" name="Google Shape;158;p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2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Google Shape;163;p1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64" name="Google Shape;164;p1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70" name="Google Shape;70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7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68;p2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69" name="Google Shape;169;p2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3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Google Shape;174;p2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75" name="Google Shape;175;p2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76" name="Google Shape;76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81" name="Google Shape;81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87" name="Google Shape;87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92" name="Google Shape;92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98" name="Google Shape;98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03" name="Google Shape;103;p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09" name="Google Shape;109;p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3"/>
          <p:cNvSpPr/>
          <p:nvPr/>
        </p:nvSpPr>
        <p:spPr>
          <a:xfrm flipH="1">
            <a:off x="8246400" y="4245925"/>
            <a:ext cx="897600" cy="897600"/>
          </a:xfrm>
          <a:prstGeom prst="rtTriangle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" name="Google Shape;11;p23"/>
          <p:cNvSpPr/>
          <p:nvPr/>
        </p:nvSpPr>
        <p:spPr>
          <a:xfrm flipH="1">
            <a:off x="8246400" y="4245875"/>
            <a:ext cx="897600" cy="897600"/>
          </a:xfrm>
          <a:prstGeom prst="round1Rect">
            <a:avLst>
              <a:gd fmla="val 16667" name="adj"/>
            </a:avLst>
          </a:prstGeom>
          <a:solidFill>
            <a:schemeClr val="lt1">
              <a:alpha val="67843"/>
            </a:scheme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" name="Google Shape;12;p23"/>
          <p:cNvSpPr txBox="1"/>
          <p:nvPr>
            <p:ph type="ctrTitle"/>
          </p:nvPr>
        </p:nvSpPr>
        <p:spPr>
          <a:xfrm>
            <a:off x="390525" y="1819275"/>
            <a:ext cx="8222100" cy="9336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13" name="Google Shape;13;p23"/>
          <p:cNvSpPr txBox="1"/>
          <p:nvPr>
            <p:ph idx="1" type="subTitle"/>
          </p:nvPr>
        </p:nvSpPr>
        <p:spPr>
          <a:xfrm>
            <a:off x="390525" y="2789130"/>
            <a:ext cx="8222100" cy="432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14" name="Google Shape;14;p23"/>
          <p:cNvSpPr txBox="1"/>
          <p:nvPr>
            <p:ph idx="12" type="sldNum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bg>
      <p:bgPr>
        <a:solidFill>
          <a:schemeClr val="accent4"/>
        </a:solidFill>
      </p:bgPr>
    </p:bg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32"/>
          <p:cNvSpPr txBox="1"/>
          <p:nvPr>
            <p:ph hasCustomPrompt="1" type="title"/>
          </p:nvPr>
        </p:nvSpPr>
        <p:spPr>
          <a:xfrm>
            <a:off x="475500" y="1258525"/>
            <a:ext cx="8222100" cy="19635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59" name="Google Shape;59;p32"/>
          <p:cNvSpPr txBox="1"/>
          <p:nvPr>
            <p:ph idx="1" type="body"/>
          </p:nvPr>
        </p:nvSpPr>
        <p:spPr>
          <a:xfrm>
            <a:off x="475500" y="3304625"/>
            <a:ext cx="8222100" cy="1300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60" name="Google Shape;60;p32"/>
          <p:cNvSpPr txBox="1"/>
          <p:nvPr>
            <p:ph idx="12" type="sldNum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bg>
      <p:bgPr>
        <a:solidFill>
          <a:schemeClr val="accent4"/>
        </a:solidFill>
      </p:bgPr>
    </p:bg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33"/>
          <p:cNvSpPr txBox="1"/>
          <p:nvPr>
            <p:ph idx="12" type="sldNum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24"/>
          <p:cNvSpPr txBox="1"/>
          <p:nvPr>
            <p:ph type="title"/>
          </p:nvPr>
        </p:nvSpPr>
        <p:spPr>
          <a:xfrm>
            <a:off x="460950" y="2065350"/>
            <a:ext cx="8222100" cy="1012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17" name="Google Shape;17;p24"/>
          <p:cNvSpPr txBox="1"/>
          <p:nvPr>
            <p:ph idx="12" type="sldNum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8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25"/>
          <p:cNvSpPr/>
          <p:nvPr/>
        </p:nvSpPr>
        <p:spPr>
          <a:xfrm flipH="1" rot="10800000">
            <a:off x="0" y="1686000"/>
            <a:ext cx="9144000" cy="34575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" name="Google Shape;20;p25"/>
          <p:cNvSpPr/>
          <p:nvPr/>
        </p:nvSpPr>
        <p:spPr>
          <a:xfrm>
            <a:off x="0" y="1686000"/>
            <a:ext cx="9144000" cy="108600"/>
          </a:xfrm>
          <a:prstGeom prst="rect">
            <a:avLst/>
          </a:prstGeom>
          <a:gradFill>
            <a:gsLst>
              <a:gs pos="0">
                <a:srgbClr val="F9F9F9"/>
              </a:gs>
              <a:gs pos="36000">
                <a:srgbClr val="F9F9F9"/>
              </a:gs>
              <a:gs pos="80000">
                <a:srgbClr val="DEDEDE"/>
              </a:gs>
              <a:gs pos="100000">
                <a:srgbClr val="999999"/>
              </a:gs>
            </a:gsLst>
            <a:lin ang="16200038" scaled="0"/>
          </a:gra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" name="Google Shape;21;p25"/>
          <p:cNvSpPr txBox="1"/>
          <p:nvPr>
            <p:ph type="title"/>
          </p:nvPr>
        </p:nvSpPr>
        <p:spPr>
          <a:xfrm>
            <a:off x="471900" y="738725"/>
            <a:ext cx="8222100" cy="7677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9pPr>
          </a:lstStyle>
          <a:p/>
        </p:txBody>
      </p:sp>
      <p:sp>
        <p:nvSpPr>
          <p:cNvPr id="22" name="Google Shape;22;p25"/>
          <p:cNvSpPr txBox="1"/>
          <p:nvPr>
            <p:ph idx="1" type="body"/>
          </p:nvPr>
        </p:nvSpPr>
        <p:spPr>
          <a:xfrm>
            <a:off x="471900" y="1919075"/>
            <a:ext cx="8222100" cy="271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3" name="Google Shape;23;p25"/>
          <p:cNvSpPr txBox="1"/>
          <p:nvPr>
            <p:ph idx="12" type="sldNum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4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26"/>
          <p:cNvSpPr/>
          <p:nvPr/>
        </p:nvSpPr>
        <p:spPr>
          <a:xfrm flipH="1" rot="10800000">
            <a:off x="0" y="1686000"/>
            <a:ext cx="9144000" cy="34575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" name="Google Shape;26;p26"/>
          <p:cNvSpPr/>
          <p:nvPr/>
        </p:nvSpPr>
        <p:spPr>
          <a:xfrm>
            <a:off x="0" y="1686000"/>
            <a:ext cx="9144000" cy="108600"/>
          </a:xfrm>
          <a:prstGeom prst="rect">
            <a:avLst/>
          </a:prstGeom>
          <a:gradFill>
            <a:gsLst>
              <a:gs pos="0">
                <a:srgbClr val="F9F9F9"/>
              </a:gs>
              <a:gs pos="36000">
                <a:srgbClr val="F9F9F9"/>
              </a:gs>
              <a:gs pos="80000">
                <a:srgbClr val="DEDEDE"/>
              </a:gs>
              <a:gs pos="100000">
                <a:srgbClr val="999999"/>
              </a:gs>
            </a:gsLst>
            <a:lin ang="16200038" scaled="0"/>
          </a:gra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" name="Google Shape;27;p26"/>
          <p:cNvSpPr txBox="1"/>
          <p:nvPr>
            <p:ph type="title"/>
          </p:nvPr>
        </p:nvSpPr>
        <p:spPr>
          <a:xfrm>
            <a:off x="471900" y="738725"/>
            <a:ext cx="8222100" cy="7677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9pPr>
          </a:lstStyle>
          <a:p/>
        </p:txBody>
      </p:sp>
      <p:sp>
        <p:nvSpPr>
          <p:cNvPr id="28" name="Google Shape;28;p26"/>
          <p:cNvSpPr txBox="1"/>
          <p:nvPr>
            <p:ph idx="1" type="body"/>
          </p:nvPr>
        </p:nvSpPr>
        <p:spPr>
          <a:xfrm>
            <a:off x="471900" y="1919075"/>
            <a:ext cx="3999900" cy="271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9" name="Google Shape;29;p26"/>
          <p:cNvSpPr txBox="1"/>
          <p:nvPr>
            <p:ph idx="2" type="body"/>
          </p:nvPr>
        </p:nvSpPr>
        <p:spPr>
          <a:xfrm>
            <a:off x="4694250" y="1919075"/>
            <a:ext cx="3999900" cy="271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0" name="Google Shape;30;p26"/>
          <p:cNvSpPr txBox="1"/>
          <p:nvPr>
            <p:ph idx="12" type="sldNum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27"/>
          <p:cNvSpPr/>
          <p:nvPr/>
        </p:nvSpPr>
        <p:spPr>
          <a:xfrm flipH="1" rot="10800000">
            <a:off x="0" y="656400"/>
            <a:ext cx="9144000" cy="44871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3" name="Google Shape;33;p27"/>
          <p:cNvSpPr/>
          <p:nvPr/>
        </p:nvSpPr>
        <p:spPr>
          <a:xfrm>
            <a:off x="0" y="656350"/>
            <a:ext cx="9144000" cy="108600"/>
          </a:xfrm>
          <a:prstGeom prst="rect">
            <a:avLst/>
          </a:prstGeom>
          <a:gradFill>
            <a:gsLst>
              <a:gs pos="0">
                <a:srgbClr val="F9F9F9"/>
              </a:gs>
              <a:gs pos="36000">
                <a:srgbClr val="F9F9F9"/>
              </a:gs>
              <a:gs pos="80000">
                <a:srgbClr val="DEDEDE"/>
              </a:gs>
              <a:gs pos="100000">
                <a:srgbClr val="999999"/>
              </a:gs>
            </a:gsLst>
            <a:lin ang="16200038" scaled="0"/>
          </a:gra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4" name="Google Shape;34;p27"/>
          <p:cNvSpPr txBox="1"/>
          <p:nvPr>
            <p:ph type="title"/>
          </p:nvPr>
        </p:nvSpPr>
        <p:spPr>
          <a:xfrm>
            <a:off x="98250" y="16350"/>
            <a:ext cx="8826600" cy="602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/>
        </p:txBody>
      </p:sp>
      <p:sp>
        <p:nvSpPr>
          <p:cNvPr id="35" name="Google Shape;35;p27"/>
          <p:cNvSpPr txBox="1"/>
          <p:nvPr>
            <p:ph idx="12" type="sldNum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28"/>
          <p:cNvSpPr txBox="1"/>
          <p:nvPr/>
        </p:nvSpPr>
        <p:spPr>
          <a:xfrm flipH="1" rot="10800000">
            <a:off x="3276600" y="25"/>
            <a:ext cx="5867400" cy="51435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8" name="Google Shape;38;p28"/>
          <p:cNvSpPr/>
          <p:nvPr/>
        </p:nvSpPr>
        <p:spPr>
          <a:xfrm rot="-5400000">
            <a:off x="759150" y="2517450"/>
            <a:ext cx="5143500" cy="108600"/>
          </a:xfrm>
          <a:prstGeom prst="rect">
            <a:avLst/>
          </a:prstGeom>
          <a:gradFill>
            <a:gsLst>
              <a:gs pos="0">
                <a:srgbClr val="F9F9F9"/>
              </a:gs>
              <a:gs pos="36000">
                <a:srgbClr val="F9F9F9"/>
              </a:gs>
              <a:gs pos="80000">
                <a:srgbClr val="DEDEDE"/>
              </a:gs>
              <a:gs pos="100000">
                <a:srgbClr val="999999"/>
              </a:gs>
            </a:gsLst>
            <a:lin ang="16200038" scaled="0"/>
          </a:gra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9" name="Google Shape;39;p28"/>
          <p:cNvSpPr txBox="1"/>
          <p:nvPr>
            <p:ph type="title"/>
          </p:nvPr>
        </p:nvSpPr>
        <p:spPr>
          <a:xfrm>
            <a:off x="226078" y="357800"/>
            <a:ext cx="2808000" cy="9534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40" name="Google Shape;40;p28"/>
          <p:cNvSpPr txBox="1"/>
          <p:nvPr>
            <p:ph idx="1" type="body"/>
          </p:nvPr>
        </p:nvSpPr>
        <p:spPr>
          <a:xfrm>
            <a:off x="226075" y="1465800"/>
            <a:ext cx="2808000" cy="3163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Char char="●"/>
              <a:defRPr sz="1200">
                <a:solidFill>
                  <a:schemeClr val="lt1"/>
                </a:solidFill>
              </a:defRPr>
            </a:lvl1pPr>
            <a:lvl2pPr indent="-3048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Char char="○"/>
              <a:defRPr sz="1200">
                <a:solidFill>
                  <a:schemeClr val="lt1"/>
                </a:solidFill>
              </a:defRPr>
            </a:lvl2pPr>
            <a:lvl3pPr indent="-3048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Char char="■"/>
              <a:defRPr sz="1200">
                <a:solidFill>
                  <a:schemeClr val="lt1"/>
                </a:solidFill>
              </a:defRPr>
            </a:lvl3pPr>
            <a:lvl4pPr indent="-3048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Char char="●"/>
              <a:defRPr sz="1200">
                <a:solidFill>
                  <a:schemeClr val="lt1"/>
                </a:solidFill>
              </a:defRPr>
            </a:lvl4pPr>
            <a:lvl5pPr indent="-3048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Char char="○"/>
              <a:defRPr sz="1200">
                <a:solidFill>
                  <a:schemeClr val="lt1"/>
                </a:solidFill>
              </a:defRPr>
            </a:lvl5pPr>
            <a:lvl6pPr indent="-3048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Char char="■"/>
              <a:defRPr sz="1200">
                <a:solidFill>
                  <a:schemeClr val="lt1"/>
                </a:solidFill>
              </a:defRPr>
            </a:lvl6pPr>
            <a:lvl7pPr indent="-3048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Char char="●"/>
              <a:defRPr sz="1200">
                <a:solidFill>
                  <a:schemeClr val="lt1"/>
                </a:solidFill>
              </a:defRPr>
            </a:lvl7pPr>
            <a:lvl8pPr indent="-3048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Char char="○"/>
              <a:defRPr sz="1200">
                <a:solidFill>
                  <a:schemeClr val="lt1"/>
                </a:solidFill>
              </a:defRPr>
            </a:lvl8pPr>
            <a:lvl9pPr indent="-3048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Char char="■"/>
              <a:defRPr sz="12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41" name="Google Shape;41;p28"/>
          <p:cNvSpPr txBox="1"/>
          <p:nvPr>
            <p:ph idx="12" type="sldNum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29"/>
          <p:cNvSpPr txBox="1"/>
          <p:nvPr>
            <p:ph type="title"/>
          </p:nvPr>
        </p:nvSpPr>
        <p:spPr>
          <a:xfrm>
            <a:off x="490250" y="488250"/>
            <a:ext cx="6227100" cy="4090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9pPr>
          </a:lstStyle>
          <a:p/>
        </p:txBody>
      </p:sp>
      <p:sp>
        <p:nvSpPr>
          <p:cNvPr id="44" name="Google Shape;44;p29"/>
          <p:cNvSpPr txBox="1"/>
          <p:nvPr>
            <p:ph idx="12" type="sldNum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30"/>
          <p:cNvSpPr/>
          <p:nvPr/>
        </p:nvSpPr>
        <p:spPr>
          <a:xfrm flipH="1">
            <a:off x="0" y="0"/>
            <a:ext cx="4572000" cy="51435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7" name="Google Shape;47;p30"/>
          <p:cNvSpPr/>
          <p:nvPr/>
        </p:nvSpPr>
        <p:spPr>
          <a:xfrm rot="5400000">
            <a:off x="1946425" y="2517750"/>
            <a:ext cx="5142900" cy="108600"/>
          </a:xfrm>
          <a:prstGeom prst="rect">
            <a:avLst/>
          </a:prstGeom>
          <a:gradFill>
            <a:gsLst>
              <a:gs pos="0">
                <a:srgbClr val="F9F9F9"/>
              </a:gs>
              <a:gs pos="36000">
                <a:srgbClr val="F9F9F9"/>
              </a:gs>
              <a:gs pos="80000">
                <a:srgbClr val="DEDEDE"/>
              </a:gs>
              <a:gs pos="100000">
                <a:srgbClr val="999999"/>
              </a:gs>
            </a:gsLst>
            <a:lin ang="16200038" scaled="0"/>
          </a:gra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8" name="Google Shape;48;p30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49" name="Google Shape;49;p30"/>
          <p:cNvSpPr txBox="1"/>
          <p:nvPr>
            <p:ph idx="1" type="subTitle"/>
          </p:nvPr>
        </p:nvSpPr>
        <p:spPr>
          <a:xfrm>
            <a:off x="265500" y="2779467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50" name="Google Shape;50;p30"/>
          <p:cNvSpPr txBox="1"/>
          <p:nvPr>
            <p:ph idx="2" type="body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  <a:defRPr>
                <a:solidFill>
                  <a:schemeClr val="lt1"/>
                </a:solidFill>
              </a:defRPr>
            </a:lvl1pPr>
            <a:lvl2pPr indent="-3175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2pPr>
            <a:lvl3pPr indent="-3175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3pPr>
            <a:lvl4pPr indent="-3175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4pPr>
            <a:lvl5pPr indent="-3175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5pPr>
            <a:lvl6pPr indent="-3175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6pPr>
            <a:lvl7pPr indent="-3175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7pPr>
            <a:lvl8pPr indent="-3175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8pPr>
            <a:lvl9pPr indent="-3175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51" name="Google Shape;51;p30"/>
          <p:cNvSpPr txBox="1"/>
          <p:nvPr>
            <p:ph idx="12" type="sldNum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31"/>
          <p:cNvSpPr txBox="1"/>
          <p:nvPr/>
        </p:nvSpPr>
        <p:spPr>
          <a:xfrm flipH="1" rot="10800000">
            <a:off x="0" y="0"/>
            <a:ext cx="9144000" cy="46959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4" name="Google Shape;54;p31"/>
          <p:cNvSpPr/>
          <p:nvPr/>
        </p:nvSpPr>
        <p:spPr>
          <a:xfrm flipH="1" rot="10800000">
            <a:off x="0" y="4622725"/>
            <a:ext cx="9144000" cy="74100"/>
          </a:xfrm>
          <a:prstGeom prst="rect">
            <a:avLst/>
          </a:prstGeom>
          <a:gradFill>
            <a:gsLst>
              <a:gs pos="0">
                <a:srgbClr val="F9F9F9"/>
              </a:gs>
              <a:gs pos="36000">
                <a:srgbClr val="F9F9F9"/>
              </a:gs>
              <a:gs pos="80000">
                <a:srgbClr val="DEDEDE"/>
              </a:gs>
              <a:gs pos="100000">
                <a:srgbClr val="999999"/>
              </a:gs>
            </a:gsLst>
            <a:lin ang="16200038" scaled="0"/>
          </a:gra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5" name="Google Shape;55;p31"/>
          <p:cNvSpPr txBox="1"/>
          <p:nvPr>
            <p:ph idx="1" type="body"/>
          </p:nvPr>
        </p:nvSpPr>
        <p:spPr>
          <a:xfrm>
            <a:off x="57150" y="4696825"/>
            <a:ext cx="8382000" cy="446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>
                <a:solidFill>
                  <a:schemeClr val="lt1"/>
                </a:solidFill>
              </a:defRPr>
            </a:lvl1pPr>
          </a:lstStyle>
          <a:p/>
        </p:txBody>
      </p:sp>
      <p:sp>
        <p:nvSpPr>
          <p:cNvPr id="56" name="Google Shape;56;p31"/>
          <p:cNvSpPr txBox="1"/>
          <p:nvPr>
            <p:ph idx="12" type="sldNum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material">
    <p:bg>
      <p:bgPr>
        <a:solidFill>
          <a:schemeClr val="dk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2"/>
          <p:cNvSpPr txBox="1"/>
          <p:nvPr>
            <p:ph type="title"/>
          </p:nvPr>
        </p:nvSpPr>
        <p:spPr>
          <a:xfrm>
            <a:off x="471900" y="738725"/>
            <a:ext cx="8222100" cy="7677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b="0" i="0" sz="32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b="0" i="0" sz="32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b="0" i="0" sz="32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b="0" i="0" sz="32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b="0" i="0" sz="32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b="0" i="0" sz="32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b="0" i="0" sz="32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b="0" i="0" sz="32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b="0" i="0" sz="32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/>
        </p:txBody>
      </p:sp>
      <p:sp>
        <p:nvSpPr>
          <p:cNvPr id="7" name="Google Shape;7;p22"/>
          <p:cNvSpPr txBox="1"/>
          <p:nvPr>
            <p:ph idx="1" type="body"/>
          </p:nvPr>
        </p:nvSpPr>
        <p:spPr>
          <a:xfrm>
            <a:off x="471900" y="1919075"/>
            <a:ext cx="8222100" cy="271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"/>
              <a:buChar char="●"/>
              <a:defRPr b="0" i="0" sz="18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indent="-317500" lvl="1" marL="9144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oboto"/>
              <a:buChar char="○"/>
              <a:defRPr b="0" i="0" sz="14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indent="-317500" lvl="2" marL="13716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oboto"/>
              <a:buChar char="■"/>
              <a:defRPr b="0" i="0" sz="14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indent="-317500" lvl="3" marL="18288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oboto"/>
              <a:buChar char="●"/>
              <a:defRPr b="0" i="0" sz="14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indent="-317500" lvl="4" marL="22860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oboto"/>
              <a:buChar char="○"/>
              <a:defRPr b="0" i="0" sz="14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indent="-317500" lvl="5" marL="2743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oboto"/>
              <a:buChar char="■"/>
              <a:defRPr b="0" i="0" sz="14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indent="-317500" lvl="6" marL="32004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oboto"/>
              <a:buChar char="●"/>
              <a:defRPr b="0" i="0" sz="14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indent="-317500" lvl="7" marL="36576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oboto"/>
              <a:buChar char="○"/>
              <a:defRPr b="0" i="0" sz="14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indent="-317500" lvl="8" marL="41148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oboto"/>
              <a:buChar char="■"/>
              <a:defRPr b="0" i="0" sz="14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/>
        </p:txBody>
      </p:sp>
      <p:sp>
        <p:nvSpPr>
          <p:cNvPr id="8" name="Google Shape;8;p22"/>
          <p:cNvSpPr txBox="1"/>
          <p:nvPr>
            <p:ph idx="12" type="sldNum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4.pn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5.png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Relationship Id="rId3" Type="http://schemas.openxmlformats.org/officeDocument/2006/relationships/image" Target="../media/image7.png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Relationship Id="rId3" Type="http://schemas.openxmlformats.org/officeDocument/2006/relationships/image" Target="../media/image10.png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8.xml"/><Relationship Id="rId3" Type="http://schemas.openxmlformats.org/officeDocument/2006/relationships/image" Target="../media/image2.png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9.png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Relationship Id="rId3" Type="http://schemas.openxmlformats.org/officeDocument/2006/relationships/image" Target="../media/image8.png"/></Relationships>
</file>

<file path=ppt/slides/_rels/slide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1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3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6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"/>
          <p:cNvSpPr txBox="1"/>
          <p:nvPr>
            <p:ph type="ctrTitle"/>
          </p:nvPr>
        </p:nvSpPr>
        <p:spPr>
          <a:xfrm>
            <a:off x="582325" y="2571747"/>
            <a:ext cx="8222100" cy="8388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</a:pPr>
            <a:r>
              <a:rPr b="1" lang="en" sz="5300">
                <a:latin typeface="Alfa Slab One"/>
                <a:ea typeface="Alfa Slab One"/>
                <a:cs typeface="Alfa Slab One"/>
                <a:sym typeface="Alfa Slab One"/>
              </a:rPr>
              <a:t>SUBTRACTION</a:t>
            </a:r>
            <a:r>
              <a:rPr b="1" lang="en" sz="5300">
                <a:latin typeface="Alfa Slab One"/>
                <a:ea typeface="Alfa Slab One"/>
                <a:cs typeface="Alfa Slab One"/>
                <a:sym typeface="Alfa Slab One"/>
              </a:rPr>
              <a:t> </a:t>
            </a:r>
            <a:endParaRPr b="1" sz="5300">
              <a:latin typeface="Alfa Slab One"/>
              <a:ea typeface="Alfa Slab One"/>
              <a:cs typeface="Alfa Slab One"/>
              <a:sym typeface="Alfa Slab One"/>
            </a:endParaRPr>
          </a:p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</a:pPr>
            <a:r>
              <a:rPr b="1" lang="en" sz="5300">
                <a:latin typeface="Alfa Slab One"/>
                <a:ea typeface="Alfa Slab One"/>
                <a:cs typeface="Alfa Slab One"/>
                <a:sym typeface="Alfa Slab One"/>
              </a:rPr>
              <a:t>TOOL TALKS</a:t>
            </a:r>
            <a:endParaRPr b="1" sz="5300">
              <a:latin typeface="Alfa Slab One"/>
              <a:ea typeface="Alfa Slab One"/>
              <a:cs typeface="Alfa Slab One"/>
              <a:sym typeface="Alfa Slab One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10"/>
          <p:cNvSpPr txBox="1"/>
          <p:nvPr>
            <p:ph type="ctrTitle"/>
          </p:nvPr>
        </p:nvSpPr>
        <p:spPr>
          <a:xfrm>
            <a:off x="37925" y="276125"/>
            <a:ext cx="9056100" cy="8388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</a:pPr>
            <a:r>
              <a:rPr b="1" lang="en" sz="2600">
                <a:latin typeface="Alfa Slab One"/>
                <a:ea typeface="Alfa Slab One"/>
                <a:cs typeface="Alfa Slab One"/>
                <a:sym typeface="Alfa Slab One"/>
              </a:rPr>
              <a:t>HERE’S THE MODEL. WHAT’S THE STORY?</a:t>
            </a:r>
            <a:endParaRPr b="1" sz="2600">
              <a:latin typeface="Alfa Slab One"/>
              <a:ea typeface="Alfa Slab One"/>
              <a:cs typeface="Alfa Slab One"/>
              <a:sym typeface="Alfa Slab One"/>
            </a:endParaRPr>
          </a:p>
        </p:txBody>
      </p:sp>
      <p:pic>
        <p:nvPicPr>
          <p:cNvPr id="117" name="Google Shape;117;p1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7925" y="142575"/>
            <a:ext cx="9144000" cy="62093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11"/>
          <p:cNvSpPr txBox="1"/>
          <p:nvPr>
            <p:ph type="ctrTitle"/>
          </p:nvPr>
        </p:nvSpPr>
        <p:spPr>
          <a:xfrm>
            <a:off x="582325" y="2571747"/>
            <a:ext cx="8222100" cy="8388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</a:pPr>
            <a:r>
              <a:rPr b="1" lang="en" sz="9600">
                <a:latin typeface="Alfa Slab One"/>
                <a:ea typeface="Alfa Slab One"/>
                <a:cs typeface="Alfa Slab One"/>
                <a:sym typeface="Alfa Slab One"/>
              </a:rPr>
              <a:t>6</a:t>
            </a:r>
            <a:r>
              <a:rPr b="1" lang="en" sz="9600">
                <a:latin typeface="Alfa Slab One"/>
                <a:ea typeface="Alfa Slab One"/>
                <a:cs typeface="Alfa Slab One"/>
                <a:sym typeface="Alfa Slab One"/>
              </a:rPr>
              <a:t> - 2 = 4</a:t>
            </a:r>
            <a:endParaRPr b="1" sz="9600">
              <a:latin typeface="Alfa Slab One"/>
              <a:ea typeface="Alfa Slab One"/>
              <a:cs typeface="Alfa Slab One"/>
              <a:sym typeface="Alfa Slab One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6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p12"/>
          <p:cNvSpPr txBox="1"/>
          <p:nvPr>
            <p:ph type="ctrTitle"/>
          </p:nvPr>
        </p:nvSpPr>
        <p:spPr>
          <a:xfrm>
            <a:off x="37925" y="276125"/>
            <a:ext cx="9056100" cy="8388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</a:pPr>
            <a:r>
              <a:rPr b="1" lang="en" sz="2600">
                <a:latin typeface="Alfa Slab One"/>
                <a:ea typeface="Alfa Slab One"/>
                <a:cs typeface="Alfa Slab One"/>
                <a:sym typeface="Alfa Slab One"/>
              </a:rPr>
              <a:t>HERE’S THE MODEL. WHAT’S THE STORY?</a:t>
            </a:r>
            <a:endParaRPr b="1" sz="2600">
              <a:latin typeface="Alfa Slab One"/>
              <a:ea typeface="Alfa Slab One"/>
              <a:cs typeface="Alfa Slab One"/>
              <a:sym typeface="Alfa Slab One"/>
            </a:endParaRPr>
          </a:p>
        </p:txBody>
      </p:sp>
      <p:pic>
        <p:nvPicPr>
          <p:cNvPr id="128" name="Google Shape;128;p1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217875"/>
            <a:ext cx="9144000" cy="615372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2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p13"/>
          <p:cNvSpPr txBox="1"/>
          <p:nvPr>
            <p:ph type="ctrTitle"/>
          </p:nvPr>
        </p:nvSpPr>
        <p:spPr>
          <a:xfrm>
            <a:off x="582325" y="2571747"/>
            <a:ext cx="8222100" cy="8388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</a:pPr>
            <a:r>
              <a:rPr b="1" lang="en" sz="9600">
                <a:latin typeface="Alfa Slab One"/>
                <a:ea typeface="Alfa Slab One"/>
                <a:cs typeface="Alfa Slab One"/>
                <a:sym typeface="Alfa Slab One"/>
              </a:rPr>
              <a:t>5 - 2 = 3</a:t>
            </a:r>
            <a:endParaRPr b="1" sz="9600">
              <a:latin typeface="Alfa Slab One"/>
              <a:ea typeface="Alfa Slab One"/>
              <a:cs typeface="Alfa Slab One"/>
              <a:sym typeface="Alfa Slab One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7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14"/>
          <p:cNvSpPr txBox="1"/>
          <p:nvPr>
            <p:ph type="ctrTitle"/>
          </p:nvPr>
        </p:nvSpPr>
        <p:spPr>
          <a:xfrm>
            <a:off x="37925" y="276125"/>
            <a:ext cx="9056100" cy="8388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</a:pPr>
            <a:r>
              <a:rPr b="1" lang="en" sz="2600">
                <a:latin typeface="Alfa Slab One"/>
                <a:ea typeface="Alfa Slab One"/>
                <a:cs typeface="Alfa Slab One"/>
                <a:sym typeface="Alfa Slab One"/>
              </a:rPr>
              <a:t>HERE’S THE MODEL. WHAT’S THE STORY?</a:t>
            </a:r>
            <a:endParaRPr b="1" sz="2600">
              <a:latin typeface="Alfa Slab One"/>
              <a:ea typeface="Alfa Slab One"/>
              <a:cs typeface="Alfa Slab One"/>
              <a:sym typeface="Alfa Slab One"/>
            </a:endParaRPr>
          </a:p>
        </p:txBody>
      </p:sp>
      <p:pic>
        <p:nvPicPr>
          <p:cNvPr id="139" name="Google Shape;139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-76200" y="428525"/>
            <a:ext cx="9220201" cy="59590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3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p15"/>
          <p:cNvSpPr txBox="1"/>
          <p:nvPr>
            <p:ph type="ctrTitle"/>
          </p:nvPr>
        </p:nvSpPr>
        <p:spPr>
          <a:xfrm>
            <a:off x="582325" y="2571747"/>
            <a:ext cx="8222100" cy="8388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</a:pPr>
            <a:r>
              <a:rPr b="1" lang="en" sz="9600">
                <a:latin typeface="Alfa Slab One"/>
                <a:ea typeface="Alfa Slab One"/>
                <a:cs typeface="Alfa Slab One"/>
                <a:sym typeface="Alfa Slab One"/>
              </a:rPr>
              <a:t>9</a:t>
            </a:r>
            <a:r>
              <a:rPr b="1" lang="en" sz="9600">
                <a:latin typeface="Alfa Slab One"/>
                <a:ea typeface="Alfa Slab One"/>
                <a:cs typeface="Alfa Slab One"/>
                <a:sym typeface="Alfa Slab One"/>
              </a:rPr>
              <a:t> - 7 = 2</a:t>
            </a:r>
            <a:endParaRPr b="1" sz="9600">
              <a:latin typeface="Alfa Slab One"/>
              <a:ea typeface="Alfa Slab One"/>
              <a:cs typeface="Alfa Slab One"/>
              <a:sym typeface="Alfa Slab One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8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p16"/>
          <p:cNvSpPr txBox="1"/>
          <p:nvPr>
            <p:ph type="ctrTitle"/>
          </p:nvPr>
        </p:nvSpPr>
        <p:spPr>
          <a:xfrm>
            <a:off x="37925" y="276125"/>
            <a:ext cx="9056100" cy="8388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</a:pPr>
            <a:r>
              <a:rPr b="1" lang="en" sz="2600">
                <a:latin typeface="Alfa Slab One"/>
                <a:ea typeface="Alfa Slab One"/>
                <a:cs typeface="Alfa Slab One"/>
                <a:sym typeface="Alfa Slab One"/>
              </a:rPr>
              <a:t>HERE’S THE MODEL. WHAT’S THE STORY?</a:t>
            </a:r>
            <a:endParaRPr b="1" sz="2600">
              <a:latin typeface="Alfa Slab One"/>
              <a:ea typeface="Alfa Slab One"/>
              <a:cs typeface="Alfa Slab One"/>
              <a:sym typeface="Alfa Slab One"/>
            </a:endParaRPr>
          </a:p>
        </p:txBody>
      </p:sp>
      <p:pic>
        <p:nvPicPr>
          <p:cNvPr id="150" name="Google Shape;150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7925" y="352325"/>
            <a:ext cx="9056100" cy="621022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4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p17"/>
          <p:cNvSpPr txBox="1"/>
          <p:nvPr>
            <p:ph type="ctrTitle"/>
          </p:nvPr>
        </p:nvSpPr>
        <p:spPr>
          <a:xfrm>
            <a:off x="582325" y="2571747"/>
            <a:ext cx="8222100" cy="8388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</a:pPr>
            <a:r>
              <a:rPr b="1" lang="en" sz="9600">
                <a:latin typeface="Alfa Slab One"/>
                <a:ea typeface="Alfa Slab One"/>
                <a:cs typeface="Alfa Slab One"/>
                <a:sym typeface="Alfa Slab One"/>
              </a:rPr>
              <a:t>10</a:t>
            </a:r>
            <a:r>
              <a:rPr b="1" lang="en" sz="9600">
                <a:latin typeface="Alfa Slab One"/>
                <a:ea typeface="Alfa Slab One"/>
                <a:cs typeface="Alfa Slab One"/>
                <a:sym typeface="Alfa Slab One"/>
              </a:rPr>
              <a:t> - 8 = 2</a:t>
            </a:r>
            <a:endParaRPr b="1" sz="9600">
              <a:latin typeface="Alfa Slab One"/>
              <a:ea typeface="Alfa Slab One"/>
              <a:cs typeface="Alfa Slab One"/>
              <a:sym typeface="Alfa Slab One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9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p18"/>
          <p:cNvSpPr txBox="1"/>
          <p:nvPr>
            <p:ph type="ctrTitle"/>
          </p:nvPr>
        </p:nvSpPr>
        <p:spPr>
          <a:xfrm>
            <a:off x="37925" y="276125"/>
            <a:ext cx="9056100" cy="8388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</a:pPr>
            <a:r>
              <a:rPr b="1" lang="en" sz="2600">
                <a:latin typeface="Alfa Slab One"/>
                <a:ea typeface="Alfa Slab One"/>
                <a:cs typeface="Alfa Slab One"/>
                <a:sym typeface="Alfa Slab One"/>
              </a:rPr>
              <a:t>HERE’S THE MODEL. WHAT’S THE STORY?</a:t>
            </a:r>
            <a:endParaRPr b="1" sz="2600">
              <a:latin typeface="Alfa Slab One"/>
              <a:ea typeface="Alfa Slab One"/>
              <a:cs typeface="Alfa Slab One"/>
              <a:sym typeface="Alfa Slab One"/>
            </a:endParaRPr>
          </a:p>
        </p:txBody>
      </p:sp>
      <p:pic>
        <p:nvPicPr>
          <p:cNvPr id="161" name="Google Shape;161;p1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428525"/>
            <a:ext cx="9144000" cy="594694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5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66;p19"/>
          <p:cNvSpPr txBox="1"/>
          <p:nvPr>
            <p:ph type="ctrTitle"/>
          </p:nvPr>
        </p:nvSpPr>
        <p:spPr>
          <a:xfrm>
            <a:off x="582325" y="2571747"/>
            <a:ext cx="8222100" cy="8388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</a:pPr>
            <a:r>
              <a:rPr b="1" lang="en" sz="9600">
                <a:latin typeface="Alfa Slab One"/>
                <a:ea typeface="Alfa Slab One"/>
                <a:cs typeface="Alfa Slab One"/>
                <a:sym typeface="Alfa Slab One"/>
              </a:rPr>
              <a:t>6</a:t>
            </a:r>
            <a:r>
              <a:rPr b="1" lang="en" sz="9600">
                <a:latin typeface="Alfa Slab One"/>
                <a:ea typeface="Alfa Slab One"/>
                <a:cs typeface="Alfa Slab One"/>
                <a:sym typeface="Alfa Slab One"/>
              </a:rPr>
              <a:t> - 5 = 1</a:t>
            </a:r>
            <a:endParaRPr b="1" sz="9600">
              <a:latin typeface="Alfa Slab One"/>
              <a:ea typeface="Alfa Slab One"/>
              <a:cs typeface="Alfa Slab One"/>
              <a:sym typeface="Alfa Slab One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2"/>
          <p:cNvSpPr txBox="1"/>
          <p:nvPr>
            <p:ph type="ctrTitle"/>
          </p:nvPr>
        </p:nvSpPr>
        <p:spPr>
          <a:xfrm>
            <a:off x="37925" y="276125"/>
            <a:ext cx="9056100" cy="8388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</a:pPr>
            <a:r>
              <a:rPr b="1" lang="en" sz="2600">
                <a:latin typeface="Alfa Slab One"/>
                <a:ea typeface="Alfa Slab One"/>
                <a:cs typeface="Alfa Slab One"/>
                <a:sym typeface="Alfa Slab One"/>
              </a:rPr>
              <a:t>HERE’S THE MODEL. WHAT’S THE STORY?</a:t>
            </a:r>
            <a:endParaRPr b="1" sz="2600">
              <a:latin typeface="Alfa Slab One"/>
              <a:ea typeface="Alfa Slab One"/>
              <a:cs typeface="Alfa Slab One"/>
              <a:sym typeface="Alfa Slab One"/>
            </a:endParaRPr>
          </a:p>
        </p:txBody>
      </p:sp>
      <p:pic>
        <p:nvPicPr>
          <p:cNvPr id="73" name="Google Shape;73;p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92350" y="552790"/>
            <a:ext cx="9056100" cy="585111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0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p20"/>
          <p:cNvSpPr txBox="1"/>
          <p:nvPr>
            <p:ph type="ctrTitle"/>
          </p:nvPr>
        </p:nvSpPr>
        <p:spPr>
          <a:xfrm>
            <a:off x="37925" y="276125"/>
            <a:ext cx="9056100" cy="8388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</a:pPr>
            <a:r>
              <a:rPr b="1" lang="en" sz="2600">
                <a:latin typeface="Alfa Slab One"/>
                <a:ea typeface="Alfa Slab One"/>
                <a:cs typeface="Alfa Slab One"/>
                <a:sym typeface="Alfa Slab One"/>
              </a:rPr>
              <a:t>HERE’S THE MODEL. WHAT’S THE STORY?</a:t>
            </a:r>
            <a:endParaRPr b="1" sz="2600">
              <a:latin typeface="Alfa Slab One"/>
              <a:ea typeface="Alfa Slab One"/>
              <a:cs typeface="Alfa Slab One"/>
              <a:sym typeface="Alfa Slab One"/>
            </a:endParaRPr>
          </a:p>
        </p:txBody>
      </p:sp>
      <p:pic>
        <p:nvPicPr>
          <p:cNvPr id="172" name="Google Shape;172;p2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229275"/>
            <a:ext cx="9208501" cy="6358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6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Google Shape;177;p21"/>
          <p:cNvSpPr txBox="1"/>
          <p:nvPr>
            <p:ph type="ctrTitle"/>
          </p:nvPr>
        </p:nvSpPr>
        <p:spPr>
          <a:xfrm>
            <a:off x="582325" y="2571747"/>
            <a:ext cx="8222100" cy="8388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</a:pPr>
            <a:r>
              <a:rPr b="1" lang="en" sz="9600">
                <a:latin typeface="Alfa Slab One"/>
                <a:ea typeface="Alfa Slab One"/>
                <a:cs typeface="Alfa Slab One"/>
                <a:sym typeface="Alfa Slab One"/>
              </a:rPr>
              <a:t>4</a:t>
            </a:r>
            <a:r>
              <a:rPr b="1" lang="en" sz="9600">
                <a:latin typeface="Alfa Slab One"/>
                <a:ea typeface="Alfa Slab One"/>
                <a:cs typeface="Alfa Slab One"/>
                <a:sym typeface="Alfa Slab One"/>
              </a:rPr>
              <a:t> - 2 = 2</a:t>
            </a:r>
            <a:endParaRPr b="1" sz="9600">
              <a:latin typeface="Alfa Slab One"/>
              <a:ea typeface="Alfa Slab One"/>
              <a:cs typeface="Alfa Slab One"/>
              <a:sym typeface="Alfa Slab One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3"/>
          <p:cNvSpPr txBox="1"/>
          <p:nvPr>
            <p:ph type="ctrTitle"/>
          </p:nvPr>
        </p:nvSpPr>
        <p:spPr>
          <a:xfrm>
            <a:off x="582325" y="2571747"/>
            <a:ext cx="8222100" cy="8388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</a:pPr>
            <a:r>
              <a:rPr b="1" lang="en" sz="9600">
                <a:latin typeface="Alfa Slab One"/>
                <a:ea typeface="Alfa Slab One"/>
                <a:cs typeface="Alfa Slab One"/>
                <a:sym typeface="Alfa Slab One"/>
              </a:rPr>
              <a:t>8</a:t>
            </a:r>
            <a:r>
              <a:rPr b="1" lang="en" sz="9600">
                <a:latin typeface="Alfa Slab One"/>
                <a:ea typeface="Alfa Slab One"/>
                <a:cs typeface="Alfa Slab One"/>
                <a:sym typeface="Alfa Slab One"/>
              </a:rPr>
              <a:t> - 6 = 2</a:t>
            </a:r>
            <a:endParaRPr b="1" sz="9600">
              <a:latin typeface="Alfa Slab One"/>
              <a:ea typeface="Alfa Slab One"/>
              <a:cs typeface="Alfa Slab One"/>
              <a:sym typeface="Alfa Slab One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4"/>
          <p:cNvSpPr txBox="1"/>
          <p:nvPr>
            <p:ph type="ctrTitle"/>
          </p:nvPr>
        </p:nvSpPr>
        <p:spPr>
          <a:xfrm>
            <a:off x="37925" y="276125"/>
            <a:ext cx="9056100" cy="8388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</a:pPr>
            <a:r>
              <a:rPr b="1" lang="en" sz="2600">
                <a:latin typeface="Alfa Slab One"/>
                <a:ea typeface="Alfa Slab One"/>
                <a:cs typeface="Alfa Slab One"/>
                <a:sym typeface="Alfa Slab One"/>
              </a:rPr>
              <a:t>HERE’S THE MODEL. WHAT’S THE STORY?</a:t>
            </a:r>
            <a:endParaRPr b="1" sz="2600">
              <a:latin typeface="Alfa Slab One"/>
              <a:ea typeface="Alfa Slab One"/>
              <a:cs typeface="Alfa Slab One"/>
              <a:sym typeface="Alfa Slab One"/>
            </a:endParaRPr>
          </a:p>
        </p:txBody>
      </p:sp>
      <p:pic>
        <p:nvPicPr>
          <p:cNvPr id="84" name="Google Shape;84;p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-56587" y="276125"/>
            <a:ext cx="9056100" cy="57061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5"/>
          <p:cNvSpPr txBox="1"/>
          <p:nvPr>
            <p:ph type="ctrTitle"/>
          </p:nvPr>
        </p:nvSpPr>
        <p:spPr>
          <a:xfrm>
            <a:off x="582325" y="2571747"/>
            <a:ext cx="8222100" cy="8388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</a:pPr>
            <a:r>
              <a:rPr b="1" lang="en" sz="9600">
                <a:latin typeface="Alfa Slab One"/>
                <a:ea typeface="Alfa Slab One"/>
                <a:cs typeface="Alfa Slab One"/>
                <a:sym typeface="Alfa Slab One"/>
              </a:rPr>
              <a:t>10 - 4 </a:t>
            </a:r>
            <a:r>
              <a:rPr b="1" lang="en" sz="9600">
                <a:latin typeface="Alfa Slab One"/>
                <a:ea typeface="Alfa Slab One"/>
                <a:cs typeface="Alfa Slab One"/>
                <a:sym typeface="Alfa Slab One"/>
              </a:rPr>
              <a:t>= 6</a:t>
            </a:r>
            <a:endParaRPr b="1" sz="9600">
              <a:latin typeface="Alfa Slab One"/>
              <a:ea typeface="Alfa Slab One"/>
              <a:cs typeface="Alfa Slab One"/>
              <a:sym typeface="Alfa Slab One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6"/>
          <p:cNvSpPr txBox="1"/>
          <p:nvPr>
            <p:ph type="ctrTitle"/>
          </p:nvPr>
        </p:nvSpPr>
        <p:spPr>
          <a:xfrm>
            <a:off x="37925" y="276125"/>
            <a:ext cx="9056100" cy="8388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</a:pPr>
            <a:r>
              <a:rPr b="1" lang="en" sz="2600">
                <a:latin typeface="Alfa Slab One"/>
                <a:ea typeface="Alfa Slab One"/>
                <a:cs typeface="Alfa Slab One"/>
                <a:sym typeface="Alfa Slab One"/>
              </a:rPr>
              <a:t>HERE’S THE MODEL. WHAT’S THE STORY?</a:t>
            </a:r>
            <a:endParaRPr b="1" sz="2600">
              <a:latin typeface="Alfa Slab One"/>
              <a:ea typeface="Alfa Slab One"/>
              <a:cs typeface="Alfa Slab One"/>
              <a:sym typeface="Alfa Slab One"/>
            </a:endParaRPr>
          </a:p>
        </p:txBody>
      </p:sp>
      <p:pic>
        <p:nvPicPr>
          <p:cNvPr id="95" name="Google Shape;95;p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-87725" y="-113525"/>
            <a:ext cx="9395300" cy="70658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7"/>
          <p:cNvSpPr txBox="1"/>
          <p:nvPr>
            <p:ph type="ctrTitle"/>
          </p:nvPr>
        </p:nvSpPr>
        <p:spPr>
          <a:xfrm>
            <a:off x="582325" y="2571747"/>
            <a:ext cx="8222100" cy="8388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</a:pPr>
            <a:r>
              <a:rPr b="1" lang="en" sz="9600">
                <a:latin typeface="Alfa Slab One"/>
                <a:ea typeface="Alfa Slab One"/>
                <a:cs typeface="Alfa Slab One"/>
                <a:sym typeface="Alfa Slab One"/>
              </a:rPr>
              <a:t>7</a:t>
            </a:r>
            <a:r>
              <a:rPr b="1" lang="en" sz="9600">
                <a:latin typeface="Alfa Slab One"/>
                <a:ea typeface="Alfa Slab One"/>
                <a:cs typeface="Alfa Slab One"/>
                <a:sym typeface="Alfa Slab One"/>
              </a:rPr>
              <a:t> - 4 = 3</a:t>
            </a:r>
            <a:endParaRPr b="1" sz="9600">
              <a:latin typeface="Alfa Slab One"/>
              <a:ea typeface="Alfa Slab One"/>
              <a:cs typeface="Alfa Slab One"/>
              <a:sym typeface="Alfa Slab One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8"/>
          <p:cNvSpPr txBox="1"/>
          <p:nvPr>
            <p:ph type="ctrTitle"/>
          </p:nvPr>
        </p:nvSpPr>
        <p:spPr>
          <a:xfrm>
            <a:off x="37925" y="276125"/>
            <a:ext cx="9056100" cy="8388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</a:pPr>
            <a:r>
              <a:rPr b="1" lang="en" sz="2600">
                <a:latin typeface="Alfa Slab One"/>
                <a:ea typeface="Alfa Slab One"/>
                <a:cs typeface="Alfa Slab One"/>
                <a:sym typeface="Alfa Slab One"/>
              </a:rPr>
              <a:t>HERE’S THE MODEL. WHAT’S THE STORY?</a:t>
            </a:r>
            <a:endParaRPr b="1" sz="2600">
              <a:latin typeface="Alfa Slab One"/>
              <a:ea typeface="Alfa Slab One"/>
              <a:cs typeface="Alfa Slab One"/>
              <a:sym typeface="Alfa Slab One"/>
            </a:endParaRPr>
          </a:p>
        </p:txBody>
      </p:sp>
      <p:pic>
        <p:nvPicPr>
          <p:cNvPr id="106" name="Google Shape;106;p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6200" y="228600"/>
            <a:ext cx="9144000" cy="62584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9"/>
          <p:cNvSpPr txBox="1"/>
          <p:nvPr>
            <p:ph type="ctrTitle"/>
          </p:nvPr>
        </p:nvSpPr>
        <p:spPr>
          <a:xfrm>
            <a:off x="582325" y="2571747"/>
            <a:ext cx="8222100" cy="8388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</a:pPr>
            <a:r>
              <a:rPr b="1" lang="en" sz="9600">
                <a:latin typeface="Alfa Slab One"/>
                <a:ea typeface="Alfa Slab One"/>
                <a:cs typeface="Alfa Slab One"/>
                <a:sym typeface="Alfa Slab One"/>
              </a:rPr>
              <a:t>3</a:t>
            </a:r>
            <a:r>
              <a:rPr b="1" lang="en" sz="9600">
                <a:latin typeface="Alfa Slab One"/>
                <a:ea typeface="Alfa Slab One"/>
                <a:cs typeface="Alfa Slab One"/>
                <a:sym typeface="Alfa Slab One"/>
              </a:rPr>
              <a:t> - 1 = 2</a:t>
            </a:r>
            <a:endParaRPr b="1" sz="9600">
              <a:latin typeface="Alfa Slab One"/>
              <a:ea typeface="Alfa Slab One"/>
              <a:cs typeface="Alfa Slab One"/>
              <a:sym typeface="Alfa Slab One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Material">
  <a:themeElements>
    <a:clrScheme name="Material">
      <a:dk1>
        <a:srgbClr val="4285F4"/>
      </a:dk1>
      <a:lt1>
        <a:srgbClr val="FFFFFF"/>
      </a:lt1>
      <a:dk2>
        <a:srgbClr val="424242"/>
      </a:dk2>
      <a:lt2>
        <a:srgbClr val="737373"/>
      </a:lt2>
      <a:accent1>
        <a:srgbClr val="0277BD"/>
      </a:accent1>
      <a:accent2>
        <a:srgbClr val="0F9D58"/>
      </a:accent2>
      <a:accent3>
        <a:srgbClr val="DB4437"/>
      </a:accent3>
      <a:accent4>
        <a:srgbClr val="FAFAFA"/>
      </a:accent4>
      <a:accent5>
        <a:srgbClr val="1A237E"/>
      </a:accent5>
      <a:accent6>
        <a:srgbClr val="F4B400"/>
      </a:accent6>
      <a:hlink>
        <a:srgbClr val="1A237E"/>
      </a:hlink>
      <a:folHlink>
        <a:srgbClr val="1A237E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