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</p:sldIdLst>
  <p:sldSz cy="5143500" cx="9144000"/>
  <p:notesSz cx="6858000" cy="9144000"/>
  <p:embeddedFontLst>
    <p:embeddedFont>
      <p:font typeface="Roboto"/>
      <p:regular r:id="rId27"/>
      <p:bold r:id="rId28"/>
      <p:italic r:id="rId29"/>
      <p:boldItalic r:id="rId30"/>
    </p:embeddedFont>
    <p:embeddedFont>
      <p:font typeface="Alfa Slab One"/>
      <p:regular r:id="rId3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32" roundtripDataSignature="AMtx7mixEyVRR05Y8v/Ycz3tsXSfOLcVz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font" Target="fonts/Roboto-bold.fntdata"/><Relationship Id="rId27" Type="http://schemas.openxmlformats.org/officeDocument/2006/relationships/font" Target="fonts/Roboto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font" Target="fonts/Roboto-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font" Target="fonts/AlfaSlabOne-regular.fntdata"/><Relationship Id="rId30" Type="http://schemas.openxmlformats.org/officeDocument/2006/relationships/font" Target="fonts/Roboto-boldItalic.fnt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32" Type="http://customschemas.google.com/relationships/presentationmetadata" Target="meta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5" name="Google Shape;65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1f5dc186f19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6" name="Google Shape;146;g1f5dc186f19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g1f5dc186f19_0_2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8" name="Google Shape;168;g1f5dc186f19_0_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g1f46ef8d037_0_5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3" name="Google Shape;173;g1f46ef8d037_0_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1f46ef8d037_0_7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82" name="Google Shape;182;g1f46ef8d037_0_7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1f46ef8d037_0_3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87" name="Google Shape;187;g1f46ef8d037_0_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g1f46ef8d037_0_5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0" name="Google Shape;200;g1f46ef8d037_0_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g1f46ef8d037_0_7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5" name="Google Shape;205;g1f46ef8d037_0_7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g1f46ef8d037_0_9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20" name="Google Shape;220;g1f46ef8d037_0_9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g1f46ef8d037_0_9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25" name="Google Shape;225;g1f46ef8d037_0_9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g1f46ef8d037_0_1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33" name="Google Shape;233;g1f46ef8d037_0_1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1f46ef8d037_0_1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0" name="Google Shape;70;g1f46ef8d037_0_1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g1f46ef8d037_0_13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38" name="Google Shape;238;g1f46ef8d037_0_1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2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g1f46ef8d037_0_15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54" name="Google Shape;254;g1f46ef8d037_0_1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1f46ef8d037_0_1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8" name="Google Shape;88;g1f46ef8d037_0_1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3" name="Google Shape;93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0" name="Google Shape;110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1f46ef8d037_0_16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5" name="Google Shape;115;g1f46ef8d037_0_1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1f46ef8d037_0_17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5" name="Google Shape;125;g1f46ef8d037_0_17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1f46ef8d037_0_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0" name="Google Shape;130;g1f46ef8d037_0_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1f46ef8d037_0_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1" name="Google Shape;141;g1f46ef8d037_0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3"/>
          <p:cNvSpPr/>
          <p:nvPr/>
        </p:nvSpPr>
        <p:spPr>
          <a:xfrm flipH="1">
            <a:off x="8246400" y="4245925"/>
            <a:ext cx="897600" cy="897600"/>
          </a:xfrm>
          <a:prstGeom prst="rtTriangl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1;p23"/>
          <p:cNvSpPr/>
          <p:nvPr/>
        </p:nvSpPr>
        <p:spPr>
          <a:xfrm flipH="1">
            <a:off x="8246400" y="4245875"/>
            <a:ext cx="897600" cy="897600"/>
          </a:xfrm>
          <a:prstGeom prst="round1Rect">
            <a:avLst>
              <a:gd fmla="val 16667" name="adj"/>
            </a:avLst>
          </a:prstGeom>
          <a:solidFill>
            <a:schemeClr val="lt1">
              <a:alpha val="62352"/>
            </a:scheme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Google Shape;12;p23"/>
          <p:cNvSpPr txBox="1"/>
          <p:nvPr>
            <p:ph type="ctrTitle"/>
          </p:nvPr>
        </p:nvSpPr>
        <p:spPr>
          <a:xfrm>
            <a:off x="390525" y="1819275"/>
            <a:ext cx="82221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3" name="Google Shape;13;p23"/>
          <p:cNvSpPr txBox="1"/>
          <p:nvPr>
            <p:ph idx="1" type="subTitle"/>
          </p:nvPr>
        </p:nvSpPr>
        <p:spPr>
          <a:xfrm>
            <a:off x="390525" y="2789130"/>
            <a:ext cx="82221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4" name="Google Shape;14;p23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accent4"/>
        </a:solidFill>
      </p:bgPr>
    </p:bg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32"/>
          <p:cNvSpPr txBox="1"/>
          <p:nvPr>
            <p:ph hasCustomPrompt="1" type="title"/>
          </p:nvPr>
        </p:nvSpPr>
        <p:spPr>
          <a:xfrm>
            <a:off x="475500" y="1258525"/>
            <a:ext cx="82221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9" name="Google Shape;59;p32"/>
          <p:cNvSpPr txBox="1"/>
          <p:nvPr>
            <p:ph idx="1" type="body"/>
          </p:nvPr>
        </p:nvSpPr>
        <p:spPr>
          <a:xfrm>
            <a:off x="475500" y="3304625"/>
            <a:ext cx="82221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60" name="Google Shape;60;p32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bg>
      <p:bgPr>
        <a:solidFill>
          <a:schemeClr val="accent4"/>
        </a:solidFill>
      </p:bgPr>
    </p:bg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33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4"/>
          <p:cNvSpPr txBox="1"/>
          <p:nvPr>
            <p:ph type="title"/>
          </p:nvPr>
        </p:nvSpPr>
        <p:spPr>
          <a:xfrm>
            <a:off x="460950" y="2065350"/>
            <a:ext cx="8222100" cy="1012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17" name="Google Shape;17;p24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25"/>
          <p:cNvSpPr/>
          <p:nvPr/>
        </p:nvSpPr>
        <p:spPr>
          <a:xfrm flipH="1" rot="10800000">
            <a:off x="0" y="1686000"/>
            <a:ext cx="9144000" cy="345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" name="Google Shape;20;p25"/>
          <p:cNvSpPr/>
          <p:nvPr/>
        </p:nvSpPr>
        <p:spPr>
          <a:xfrm>
            <a:off x="0" y="168600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" name="Google Shape;21;p25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/>
        </p:txBody>
      </p:sp>
      <p:sp>
        <p:nvSpPr>
          <p:cNvPr id="22" name="Google Shape;22;p25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3" name="Google Shape;23;p25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26"/>
          <p:cNvSpPr/>
          <p:nvPr/>
        </p:nvSpPr>
        <p:spPr>
          <a:xfrm flipH="1" rot="10800000">
            <a:off x="0" y="1686000"/>
            <a:ext cx="9144000" cy="345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" name="Google Shape;26;p26"/>
          <p:cNvSpPr/>
          <p:nvPr/>
        </p:nvSpPr>
        <p:spPr>
          <a:xfrm>
            <a:off x="0" y="168600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" name="Google Shape;27;p26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/>
        </p:txBody>
      </p:sp>
      <p:sp>
        <p:nvSpPr>
          <p:cNvPr id="28" name="Google Shape;28;p26"/>
          <p:cNvSpPr txBox="1"/>
          <p:nvPr>
            <p:ph idx="1" type="body"/>
          </p:nvPr>
        </p:nvSpPr>
        <p:spPr>
          <a:xfrm>
            <a:off x="471900" y="1919075"/>
            <a:ext cx="3999900" cy="271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9" name="Google Shape;29;p26"/>
          <p:cNvSpPr txBox="1"/>
          <p:nvPr>
            <p:ph idx="2" type="body"/>
          </p:nvPr>
        </p:nvSpPr>
        <p:spPr>
          <a:xfrm>
            <a:off x="4694250" y="1919075"/>
            <a:ext cx="3999900" cy="271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0" name="Google Shape;30;p26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27"/>
          <p:cNvSpPr/>
          <p:nvPr/>
        </p:nvSpPr>
        <p:spPr>
          <a:xfrm flipH="1" rot="10800000">
            <a:off x="0" y="656400"/>
            <a:ext cx="9144000" cy="4487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" name="Google Shape;33;p27"/>
          <p:cNvSpPr/>
          <p:nvPr/>
        </p:nvSpPr>
        <p:spPr>
          <a:xfrm>
            <a:off x="0" y="65635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" name="Google Shape;34;p27"/>
          <p:cNvSpPr txBox="1"/>
          <p:nvPr>
            <p:ph type="title"/>
          </p:nvPr>
        </p:nvSpPr>
        <p:spPr>
          <a:xfrm>
            <a:off x="98250" y="16350"/>
            <a:ext cx="8826600" cy="60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35" name="Google Shape;35;p27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28"/>
          <p:cNvSpPr txBox="1"/>
          <p:nvPr/>
        </p:nvSpPr>
        <p:spPr>
          <a:xfrm flipH="1" rot="10800000">
            <a:off x="3276600" y="25"/>
            <a:ext cx="58674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" name="Google Shape;38;p28"/>
          <p:cNvSpPr/>
          <p:nvPr/>
        </p:nvSpPr>
        <p:spPr>
          <a:xfrm rot="-5400000">
            <a:off x="759150" y="2517450"/>
            <a:ext cx="51435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" name="Google Shape;39;p28"/>
          <p:cNvSpPr txBox="1"/>
          <p:nvPr>
            <p:ph type="title"/>
          </p:nvPr>
        </p:nvSpPr>
        <p:spPr>
          <a:xfrm>
            <a:off x="226078" y="357800"/>
            <a:ext cx="2808000" cy="953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0" name="Google Shape;40;p28"/>
          <p:cNvSpPr txBox="1"/>
          <p:nvPr>
            <p:ph idx="1" type="body"/>
          </p:nvPr>
        </p:nvSpPr>
        <p:spPr>
          <a:xfrm>
            <a:off x="226075" y="1465800"/>
            <a:ext cx="2808000" cy="31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1" name="Google Shape;41;p28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29"/>
          <p:cNvSpPr txBox="1"/>
          <p:nvPr>
            <p:ph type="title"/>
          </p:nvPr>
        </p:nvSpPr>
        <p:spPr>
          <a:xfrm>
            <a:off x="490250" y="488250"/>
            <a:ext cx="62271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  <p:sp>
        <p:nvSpPr>
          <p:cNvPr id="44" name="Google Shape;44;p29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30"/>
          <p:cNvSpPr/>
          <p:nvPr/>
        </p:nvSpPr>
        <p:spPr>
          <a:xfrm flipH="1">
            <a:off x="0" y="0"/>
            <a:ext cx="45720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" name="Google Shape;47;p30"/>
          <p:cNvSpPr/>
          <p:nvPr/>
        </p:nvSpPr>
        <p:spPr>
          <a:xfrm rot="5400000">
            <a:off x="1946425" y="2517750"/>
            <a:ext cx="51429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" name="Google Shape;48;p30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49" name="Google Shape;49;p30"/>
          <p:cNvSpPr txBox="1"/>
          <p:nvPr>
            <p:ph idx="1" type="subTitle"/>
          </p:nvPr>
        </p:nvSpPr>
        <p:spPr>
          <a:xfrm>
            <a:off x="265500" y="2779467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50" name="Google Shape;50;p30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1" name="Google Shape;51;p30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31"/>
          <p:cNvSpPr txBox="1"/>
          <p:nvPr/>
        </p:nvSpPr>
        <p:spPr>
          <a:xfrm flipH="1" rot="10800000">
            <a:off x="0" y="0"/>
            <a:ext cx="9144000" cy="46959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" name="Google Shape;54;p31"/>
          <p:cNvSpPr/>
          <p:nvPr/>
        </p:nvSpPr>
        <p:spPr>
          <a:xfrm flipH="1" rot="10800000">
            <a:off x="0" y="4622725"/>
            <a:ext cx="9144000" cy="741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" name="Google Shape;55;p31"/>
          <p:cNvSpPr txBox="1"/>
          <p:nvPr>
            <p:ph idx="1" type="body"/>
          </p:nvPr>
        </p:nvSpPr>
        <p:spPr>
          <a:xfrm>
            <a:off x="57150" y="4696825"/>
            <a:ext cx="8382000" cy="44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1pPr>
          </a:lstStyle>
          <a:p/>
        </p:txBody>
      </p:sp>
      <p:sp>
        <p:nvSpPr>
          <p:cNvPr id="56" name="Google Shape;56;p31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material"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2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b="0" i="0" sz="32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b="0" i="0" sz="32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b="0" i="0" sz="32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b="0" i="0" sz="32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b="0" i="0" sz="32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b="0" i="0" sz="32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b="0" i="0" sz="32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b="0" i="0" sz="32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b="0" i="0" sz="32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7" name="Google Shape;7;p22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"/>
              <a:buChar char="●"/>
              <a:defRPr b="0" i="0" sz="18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 b="0" i="0" sz="14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■"/>
              <a:defRPr b="0" i="0" sz="14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●"/>
              <a:defRPr b="0" i="0" sz="14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 b="0" i="0" sz="14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■"/>
              <a:defRPr b="0" i="0" sz="14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●"/>
              <a:defRPr b="0" i="0" sz="14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 b="0" i="0" sz="14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■"/>
              <a:defRPr b="0" i="0" sz="14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8" name="Google Shape;8;p22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"/>
          <p:cNvSpPr txBox="1"/>
          <p:nvPr>
            <p:ph type="ctrTitle"/>
          </p:nvPr>
        </p:nvSpPr>
        <p:spPr>
          <a:xfrm>
            <a:off x="582325" y="2571747"/>
            <a:ext cx="8222100" cy="838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</a:pPr>
            <a:r>
              <a:rPr b="1" lang="en" sz="5300">
                <a:latin typeface="Alfa Slab One"/>
                <a:ea typeface="Alfa Slab One"/>
                <a:cs typeface="Alfa Slab One"/>
                <a:sym typeface="Alfa Slab One"/>
              </a:rPr>
              <a:t>DIVISION </a:t>
            </a:r>
            <a:endParaRPr b="1" sz="5300">
              <a:latin typeface="Alfa Slab One"/>
              <a:ea typeface="Alfa Slab One"/>
              <a:cs typeface="Alfa Slab One"/>
              <a:sym typeface="Alfa Slab One"/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</a:pPr>
            <a:r>
              <a:rPr b="1" lang="en" sz="5300">
                <a:latin typeface="Alfa Slab One"/>
                <a:ea typeface="Alfa Slab One"/>
                <a:cs typeface="Alfa Slab One"/>
                <a:sym typeface="Alfa Slab One"/>
              </a:rPr>
              <a:t>TOOL TALKS</a:t>
            </a:r>
            <a:endParaRPr b="1" sz="5300">
              <a:latin typeface="Alfa Slab One"/>
              <a:ea typeface="Alfa Slab One"/>
              <a:cs typeface="Alfa Slab One"/>
              <a:sym typeface="Alfa Slab One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1f5dc186f19_0_0"/>
          <p:cNvSpPr txBox="1"/>
          <p:nvPr>
            <p:ph type="ctrTitle"/>
          </p:nvPr>
        </p:nvSpPr>
        <p:spPr>
          <a:xfrm>
            <a:off x="37925" y="276125"/>
            <a:ext cx="9056100" cy="838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</a:pPr>
            <a:r>
              <a:rPr b="1" lang="en" sz="2600">
                <a:latin typeface="Alfa Slab One"/>
                <a:ea typeface="Alfa Slab One"/>
                <a:cs typeface="Alfa Slab One"/>
                <a:sym typeface="Alfa Slab One"/>
              </a:rPr>
              <a:t>HERE’S THE MODEL. WHAT’S THE STORY?</a:t>
            </a:r>
            <a:endParaRPr b="1" sz="2600">
              <a:latin typeface="Alfa Slab One"/>
              <a:ea typeface="Alfa Slab One"/>
              <a:cs typeface="Alfa Slab One"/>
              <a:sym typeface="Alfa Slab One"/>
            </a:endParaRPr>
          </a:p>
        </p:txBody>
      </p:sp>
      <p:sp>
        <p:nvSpPr>
          <p:cNvPr id="149" name="Google Shape;149;g1f5dc186f19_0_0"/>
          <p:cNvSpPr/>
          <p:nvPr/>
        </p:nvSpPr>
        <p:spPr>
          <a:xfrm>
            <a:off x="1930800" y="1442375"/>
            <a:ext cx="4986300" cy="1308600"/>
          </a:xfrm>
          <a:prstGeom prst="rect">
            <a:avLst/>
          </a:prstGeom>
          <a:noFill/>
          <a:ln cap="flat" cmpd="sng" w="1143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" name="Google Shape;150;g1f5dc186f19_0_0"/>
          <p:cNvSpPr txBox="1"/>
          <p:nvPr/>
        </p:nvSpPr>
        <p:spPr>
          <a:xfrm>
            <a:off x="1984325" y="1442375"/>
            <a:ext cx="4935000" cy="147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400"/>
              <a:buFont typeface="Arial"/>
              <a:buNone/>
            </a:pPr>
            <a:r>
              <a:rPr lang="en" sz="8400">
                <a:latin typeface="Alfa Slab One"/>
                <a:ea typeface="Alfa Slab One"/>
                <a:cs typeface="Alfa Slab One"/>
                <a:sym typeface="Alfa Slab One"/>
              </a:rPr>
              <a:t>64</a:t>
            </a:r>
            <a:endParaRPr b="0" i="0" sz="8400" u="none" cap="none" strike="noStrike">
              <a:solidFill>
                <a:srgbClr val="000000"/>
              </a:solidFill>
              <a:latin typeface="Alfa Slab One"/>
              <a:ea typeface="Alfa Slab One"/>
              <a:cs typeface="Alfa Slab One"/>
              <a:sym typeface="Alfa Slab One"/>
            </a:endParaRPr>
          </a:p>
        </p:txBody>
      </p:sp>
      <p:sp>
        <p:nvSpPr>
          <p:cNvPr id="151" name="Google Shape;151;g1f5dc186f19_0_0"/>
          <p:cNvSpPr/>
          <p:nvPr/>
        </p:nvSpPr>
        <p:spPr>
          <a:xfrm>
            <a:off x="1924775" y="2750894"/>
            <a:ext cx="622800" cy="1131900"/>
          </a:xfrm>
          <a:prstGeom prst="rect">
            <a:avLst/>
          </a:prstGeom>
          <a:noFill/>
          <a:ln cap="flat" cmpd="sng" w="1143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" name="Google Shape;152;g1f5dc186f19_0_0"/>
          <p:cNvSpPr/>
          <p:nvPr/>
        </p:nvSpPr>
        <p:spPr>
          <a:xfrm>
            <a:off x="2559978" y="2750894"/>
            <a:ext cx="622800" cy="1131900"/>
          </a:xfrm>
          <a:prstGeom prst="rect">
            <a:avLst/>
          </a:prstGeom>
          <a:noFill/>
          <a:ln cap="flat" cmpd="sng" w="1143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" name="Google Shape;153;g1f5dc186f19_0_0"/>
          <p:cNvSpPr/>
          <p:nvPr/>
        </p:nvSpPr>
        <p:spPr>
          <a:xfrm>
            <a:off x="3182868" y="2750875"/>
            <a:ext cx="622800" cy="1131900"/>
          </a:xfrm>
          <a:prstGeom prst="rect">
            <a:avLst/>
          </a:prstGeom>
          <a:noFill/>
          <a:ln cap="flat" cmpd="sng" w="1143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" name="Google Shape;154;g1f5dc186f19_0_0"/>
          <p:cNvSpPr/>
          <p:nvPr/>
        </p:nvSpPr>
        <p:spPr>
          <a:xfrm>
            <a:off x="3818071" y="2750875"/>
            <a:ext cx="622800" cy="1131900"/>
          </a:xfrm>
          <a:prstGeom prst="rect">
            <a:avLst/>
          </a:prstGeom>
          <a:noFill/>
          <a:ln cap="flat" cmpd="sng" w="1143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5" name="Google Shape;155;g1f5dc186f19_0_0"/>
          <p:cNvSpPr/>
          <p:nvPr/>
        </p:nvSpPr>
        <p:spPr>
          <a:xfrm>
            <a:off x="4436364" y="2750878"/>
            <a:ext cx="622800" cy="1131900"/>
          </a:xfrm>
          <a:prstGeom prst="rect">
            <a:avLst/>
          </a:prstGeom>
          <a:noFill/>
          <a:ln cap="flat" cmpd="sng" w="1143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6" name="Google Shape;156;g1f5dc186f19_0_0"/>
          <p:cNvSpPr/>
          <p:nvPr/>
        </p:nvSpPr>
        <p:spPr>
          <a:xfrm>
            <a:off x="5066290" y="2750875"/>
            <a:ext cx="622800" cy="1131900"/>
          </a:xfrm>
          <a:prstGeom prst="rect">
            <a:avLst/>
          </a:prstGeom>
          <a:noFill/>
          <a:ln cap="flat" cmpd="sng" w="1143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7" name="Google Shape;157;g1f5dc186f19_0_0"/>
          <p:cNvSpPr/>
          <p:nvPr/>
        </p:nvSpPr>
        <p:spPr>
          <a:xfrm>
            <a:off x="5684584" y="2750878"/>
            <a:ext cx="622800" cy="1131900"/>
          </a:xfrm>
          <a:prstGeom prst="rect">
            <a:avLst/>
          </a:prstGeom>
          <a:noFill/>
          <a:ln cap="flat" cmpd="sng" w="1143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8" name="Google Shape;158;g1f5dc186f19_0_0"/>
          <p:cNvSpPr/>
          <p:nvPr/>
        </p:nvSpPr>
        <p:spPr>
          <a:xfrm>
            <a:off x="6294184" y="2750878"/>
            <a:ext cx="622800" cy="1131900"/>
          </a:xfrm>
          <a:prstGeom prst="rect">
            <a:avLst/>
          </a:prstGeom>
          <a:noFill/>
          <a:ln cap="flat" cmpd="sng" w="1143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9" name="Google Shape;159;g1f5dc186f19_0_0"/>
          <p:cNvSpPr txBox="1"/>
          <p:nvPr/>
        </p:nvSpPr>
        <p:spPr>
          <a:xfrm>
            <a:off x="1916525" y="3054463"/>
            <a:ext cx="6291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rgbClr val="000000"/>
              </a:solidFill>
              <a:latin typeface="Alfa Slab One"/>
              <a:ea typeface="Alfa Slab One"/>
              <a:cs typeface="Alfa Slab One"/>
              <a:sym typeface="Alfa Slab One"/>
            </a:endParaRPr>
          </a:p>
        </p:txBody>
      </p:sp>
      <p:sp>
        <p:nvSpPr>
          <p:cNvPr id="160" name="Google Shape;160;g1f5dc186f19_0_0"/>
          <p:cNvSpPr txBox="1"/>
          <p:nvPr/>
        </p:nvSpPr>
        <p:spPr>
          <a:xfrm>
            <a:off x="2541385" y="3054463"/>
            <a:ext cx="6291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rgbClr val="000000"/>
              </a:solidFill>
              <a:latin typeface="Alfa Slab One"/>
              <a:ea typeface="Alfa Slab One"/>
              <a:cs typeface="Alfa Slab One"/>
              <a:sym typeface="Alfa Slab One"/>
            </a:endParaRPr>
          </a:p>
        </p:txBody>
      </p:sp>
      <p:sp>
        <p:nvSpPr>
          <p:cNvPr id="161" name="Google Shape;161;g1f5dc186f19_0_0"/>
          <p:cNvSpPr txBox="1"/>
          <p:nvPr/>
        </p:nvSpPr>
        <p:spPr>
          <a:xfrm>
            <a:off x="3195175" y="3054463"/>
            <a:ext cx="6291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rgbClr val="000000"/>
              </a:solidFill>
              <a:latin typeface="Alfa Slab One"/>
              <a:ea typeface="Alfa Slab One"/>
              <a:cs typeface="Alfa Slab One"/>
              <a:sym typeface="Alfa Slab One"/>
            </a:endParaRPr>
          </a:p>
        </p:txBody>
      </p:sp>
      <p:sp>
        <p:nvSpPr>
          <p:cNvPr id="162" name="Google Shape;162;g1f5dc186f19_0_0"/>
          <p:cNvSpPr txBox="1"/>
          <p:nvPr/>
        </p:nvSpPr>
        <p:spPr>
          <a:xfrm>
            <a:off x="3820035" y="3054463"/>
            <a:ext cx="6291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rgbClr val="000000"/>
              </a:solidFill>
              <a:latin typeface="Alfa Slab One"/>
              <a:ea typeface="Alfa Slab One"/>
              <a:cs typeface="Alfa Slab One"/>
              <a:sym typeface="Alfa Slab One"/>
            </a:endParaRPr>
          </a:p>
        </p:txBody>
      </p:sp>
      <p:sp>
        <p:nvSpPr>
          <p:cNvPr id="163" name="Google Shape;163;g1f5dc186f19_0_0"/>
          <p:cNvSpPr txBox="1"/>
          <p:nvPr/>
        </p:nvSpPr>
        <p:spPr>
          <a:xfrm>
            <a:off x="5065835" y="3054463"/>
            <a:ext cx="6291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rgbClr val="000000"/>
              </a:solidFill>
              <a:latin typeface="Alfa Slab One"/>
              <a:ea typeface="Alfa Slab One"/>
              <a:cs typeface="Alfa Slab One"/>
              <a:sym typeface="Alfa Slab One"/>
            </a:endParaRPr>
          </a:p>
        </p:txBody>
      </p:sp>
      <p:sp>
        <p:nvSpPr>
          <p:cNvPr id="164" name="Google Shape;164;g1f5dc186f19_0_0"/>
          <p:cNvSpPr txBox="1"/>
          <p:nvPr/>
        </p:nvSpPr>
        <p:spPr>
          <a:xfrm>
            <a:off x="5719625" y="3054463"/>
            <a:ext cx="6291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rgbClr val="000000"/>
              </a:solidFill>
              <a:latin typeface="Alfa Slab One"/>
              <a:ea typeface="Alfa Slab One"/>
              <a:cs typeface="Alfa Slab One"/>
              <a:sym typeface="Alfa Slab One"/>
            </a:endParaRPr>
          </a:p>
        </p:txBody>
      </p:sp>
      <p:sp>
        <p:nvSpPr>
          <p:cNvPr id="165" name="Google Shape;165;g1f5dc186f19_0_0"/>
          <p:cNvSpPr txBox="1"/>
          <p:nvPr/>
        </p:nvSpPr>
        <p:spPr>
          <a:xfrm>
            <a:off x="6344485" y="3054463"/>
            <a:ext cx="6291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rgbClr val="000000"/>
              </a:solidFill>
              <a:latin typeface="Alfa Slab One"/>
              <a:ea typeface="Alfa Slab One"/>
              <a:cs typeface="Alfa Slab One"/>
              <a:sym typeface="Alfa Slab One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1f5dc186f19_0_22"/>
          <p:cNvSpPr txBox="1"/>
          <p:nvPr>
            <p:ph type="ctrTitle"/>
          </p:nvPr>
        </p:nvSpPr>
        <p:spPr>
          <a:xfrm>
            <a:off x="582325" y="2571747"/>
            <a:ext cx="8222100" cy="838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</a:pPr>
            <a:r>
              <a:rPr b="1" lang="en" sz="9600">
                <a:latin typeface="Alfa Slab One"/>
                <a:ea typeface="Alfa Slab One"/>
                <a:cs typeface="Alfa Slab One"/>
                <a:sym typeface="Alfa Slab One"/>
              </a:rPr>
              <a:t>64 </a:t>
            </a:r>
            <a:r>
              <a:rPr lang="en" sz="10000">
                <a:latin typeface="Arial"/>
                <a:ea typeface="Arial"/>
                <a:cs typeface="Arial"/>
                <a:sym typeface="Arial"/>
              </a:rPr>
              <a:t>÷</a:t>
            </a:r>
            <a:r>
              <a:rPr b="1" lang="en" sz="9600">
                <a:latin typeface="Alfa Slab One"/>
                <a:ea typeface="Alfa Slab One"/>
                <a:cs typeface="Alfa Slab One"/>
                <a:sym typeface="Alfa Slab One"/>
              </a:rPr>
              <a:t> 8 = 8</a:t>
            </a:r>
            <a:endParaRPr b="1" sz="9600">
              <a:latin typeface="Alfa Slab One"/>
              <a:ea typeface="Alfa Slab One"/>
              <a:cs typeface="Alfa Slab One"/>
              <a:sym typeface="Alfa Slab One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g1f46ef8d037_0_55"/>
          <p:cNvSpPr txBox="1"/>
          <p:nvPr>
            <p:ph type="ctrTitle"/>
          </p:nvPr>
        </p:nvSpPr>
        <p:spPr>
          <a:xfrm>
            <a:off x="37925" y="276125"/>
            <a:ext cx="9056100" cy="838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</a:pPr>
            <a:r>
              <a:rPr b="1" lang="en" sz="2600">
                <a:latin typeface="Alfa Slab One"/>
                <a:ea typeface="Alfa Slab One"/>
                <a:cs typeface="Alfa Slab One"/>
                <a:sym typeface="Alfa Slab One"/>
              </a:rPr>
              <a:t>HERE’S THE MODEL. WHAT’S THE STORY?</a:t>
            </a:r>
            <a:endParaRPr b="1" sz="2600">
              <a:latin typeface="Alfa Slab One"/>
              <a:ea typeface="Alfa Slab One"/>
              <a:cs typeface="Alfa Slab One"/>
              <a:sym typeface="Alfa Slab One"/>
            </a:endParaRPr>
          </a:p>
        </p:txBody>
      </p:sp>
      <p:sp>
        <p:nvSpPr>
          <p:cNvPr id="176" name="Google Shape;176;g1f46ef8d037_0_55"/>
          <p:cNvSpPr/>
          <p:nvPr/>
        </p:nvSpPr>
        <p:spPr>
          <a:xfrm>
            <a:off x="1930800" y="1442375"/>
            <a:ext cx="5040600" cy="1308600"/>
          </a:xfrm>
          <a:prstGeom prst="rect">
            <a:avLst/>
          </a:prstGeom>
          <a:noFill/>
          <a:ln cap="flat" cmpd="sng" w="1143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7" name="Google Shape;177;g1f46ef8d037_0_55"/>
          <p:cNvSpPr/>
          <p:nvPr/>
        </p:nvSpPr>
        <p:spPr>
          <a:xfrm>
            <a:off x="1924775" y="2750900"/>
            <a:ext cx="2495700" cy="1131900"/>
          </a:xfrm>
          <a:prstGeom prst="rect">
            <a:avLst/>
          </a:prstGeom>
          <a:noFill/>
          <a:ln cap="flat" cmpd="sng" w="1143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8" name="Google Shape;178;g1f46ef8d037_0_55"/>
          <p:cNvSpPr/>
          <p:nvPr/>
        </p:nvSpPr>
        <p:spPr>
          <a:xfrm>
            <a:off x="4469726" y="2750900"/>
            <a:ext cx="2495700" cy="1131900"/>
          </a:xfrm>
          <a:prstGeom prst="rect">
            <a:avLst/>
          </a:prstGeom>
          <a:noFill/>
          <a:ln cap="flat" cmpd="sng" w="1143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9" name="Google Shape;179;g1f46ef8d037_0_55"/>
          <p:cNvSpPr txBox="1"/>
          <p:nvPr/>
        </p:nvSpPr>
        <p:spPr>
          <a:xfrm>
            <a:off x="1984325" y="1442375"/>
            <a:ext cx="4935000" cy="147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400"/>
              <a:buFont typeface="Arial"/>
              <a:buNone/>
            </a:pPr>
            <a:r>
              <a:rPr lang="en" sz="8400">
                <a:latin typeface="Alfa Slab One"/>
                <a:ea typeface="Alfa Slab One"/>
                <a:cs typeface="Alfa Slab One"/>
                <a:sym typeface="Alfa Slab One"/>
              </a:rPr>
              <a:t>16</a:t>
            </a:r>
            <a:endParaRPr b="0" i="0" sz="8400" u="none" cap="none" strike="noStrike">
              <a:solidFill>
                <a:srgbClr val="000000"/>
              </a:solidFill>
              <a:latin typeface="Alfa Slab One"/>
              <a:ea typeface="Alfa Slab One"/>
              <a:cs typeface="Alfa Slab One"/>
              <a:sym typeface="Alfa Slab One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g1f46ef8d037_0_72"/>
          <p:cNvSpPr txBox="1"/>
          <p:nvPr>
            <p:ph type="ctrTitle"/>
          </p:nvPr>
        </p:nvSpPr>
        <p:spPr>
          <a:xfrm>
            <a:off x="582325" y="2571747"/>
            <a:ext cx="8222100" cy="838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00"/>
              <a:buFont typeface="Arial"/>
              <a:buNone/>
            </a:pPr>
            <a:r>
              <a:rPr lang="en" sz="10000">
                <a:latin typeface="Alfa Slab One"/>
                <a:ea typeface="Alfa Slab One"/>
                <a:cs typeface="Alfa Slab One"/>
                <a:sym typeface="Alfa Slab One"/>
              </a:rPr>
              <a:t>16 </a:t>
            </a:r>
            <a:r>
              <a:rPr lang="en" sz="10000">
                <a:latin typeface="Arial"/>
                <a:ea typeface="Arial"/>
                <a:cs typeface="Arial"/>
                <a:sym typeface="Arial"/>
              </a:rPr>
              <a:t>÷ </a:t>
            </a:r>
            <a:r>
              <a:rPr lang="en" sz="10000">
                <a:latin typeface="Alfa Slab One"/>
                <a:ea typeface="Alfa Slab One"/>
                <a:cs typeface="Alfa Slab One"/>
                <a:sym typeface="Alfa Slab One"/>
              </a:rPr>
              <a:t>2 </a:t>
            </a:r>
            <a:r>
              <a:rPr lang="en" sz="10000">
                <a:latin typeface="Alfa Slab One"/>
                <a:ea typeface="Alfa Slab One"/>
                <a:cs typeface="Alfa Slab One"/>
                <a:sym typeface="Alfa Slab One"/>
              </a:rPr>
              <a:t>= 8</a:t>
            </a:r>
            <a:endParaRPr b="1" sz="9600">
              <a:latin typeface="Alfa Slab One"/>
              <a:ea typeface="Alfa Slab One"/>
              <a:cs typeface="Alfa Slab One"/>
              <a:sym typeface="Alfa Slab One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g1f46ef8d037_0_34"/>
          <p:cNvSpPr txBox="1"/>
          <p:nvPr>
            <p:ph type="ctrTitle"/>
          </p:nvPr>
        </p:nvSpPr>
        <p:spPr>
          <a:xfrm>
            <a:off x="37925" y="276125"/>
            <a:ext cx="9056100" cy="838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</a:pPr>
            <a:r>
              <a:rPr b="1" lang="en" sz="2600">
                <a:latin typeface="Alfa Slab One"/>
                <a:ea typeface="Alfa Slab One"/>
                <a:cs typeface="Alfa Slab One"/>
                <a:sym typeface="Alfa Slab One"/>
              </a:rPr>
              <a:t>HERE’S THE MODEL. WHAT’S THE STORY?</a:t>
            </a:r>
            <a:endParaRPr b="1" sz="2600">
              <a:latin typeface="Alfa Slab One"/>
              <a:ea typeface="Alfa Slab One"/>
              <a:cs typeface="Alfa Slab One"/>
              <a:sym typeface="Alfa Slab One"/>
            </a:endParaRPr>
          </a:p>
        </p:txBody>
      </p:sp>
      <p:sp>
        <p:nvSpPr>
          <p:cNvPr id="190" name="Google Shape;190;g1f46ef8d037_0_34"/>
          <p:cNvSpPr/>
          <p:nvPr/>
        </p:nvSpPr>
        <p:spPr>
          <a:xfrm>
            <a:off x="1930800" y="1442375"/>
            <a:ext cx="5040600" cy="1308600"/>
          </a:xfrm>
          <a:prstGeom prst="rect">
            <a:avLst/>
          </a:prstGeom>
          <a:noFill/>
          <a:ln cap="flat" cmpd="sng" w="1143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1" name="Google Shape;191;g1f46ef8d037_0_34"/>
          <p:cNvSpPr/>
          <p:nvPr/>
        </p:nvSpPr>
        <p:spPr>
          <a:xfrm>
            <a:off x="1928015" y="2750994"/>
            <a:ext cx="837900" cy="1131900"/>
          </a:xfrm>
          <a:prstGeom prst="rect">
            <a:avLst/>
          </a:prstGeom>
          <a:noFill/>
          <a:ln cap="flat" cmpd="sng" w="1143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2" name="Google Shape;192;g1f46ef8d037_0_34"/>
          <p:cNvSpPr/>
          <p:nvPr/>
        </p:nvSpPr>
        <p:spPr>
          <a:xfrm>
            <a:off x="2782392" y="2750994"/>
            <a:ext cx="837900" cy="1131900"/>
          </a:xfrm>
          <a:prstGeom prst="rect">
            <a:avLst/>
          </a:prstGeom>
          <a:noFill/>
          <a:ln cap="flat" cmpd="sng" w="1143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3" name="Google Shape;193;g1f46ef8d037_0_34"/>
          <p:cNvSpPr/>
          <p:nvPr/>
        </p:nvSpPr>
        <p:spPr>
          <a:xfrm>
            <a:off x="3620207" y="2750975"/>
            <a:ext cx="837900" cy="1131900"/>
          </a:xfrm>
          <a:prstGeom prst="rect">
            <a:avLst/>
          </a:prstGeom>
          <a:noFill/>
          <a:ln cap="flat" cmpd="sng" w="1143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" name="Google Shape;194;g1f46ef8d037_0_34"/>
          <p:cNvSpPr/>
          <p:nvPr/>
        </p:nvSpPr>
        <p:spPr>
          <a:xfrm>
            <a:off x="4474583" y="2750975"/>
            <a:ext cx="837900" cy="1131900"/>
          </a:xfrm>
          <a:prstGeom prst="rect">
            <a:avLst/>
          </a:prstGeom>
          <a:noFill/>
          <a:ln cap="flat" cmpd="sng" w="1143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5" name="Google Shape;195;g1f46ef8d037_0_34"/>
          <p:cNvSpPr/>
          <p:nvPr/>
        </p:nvSpPr>
        <p:spPr>
          <a:xfrm>
            <a:off x="5306216" y="2750978"/>
            <a:ext cx="837900" cy="1131900"/>
          </a:xfrm>
          <a:prstGeom prst="rect">
            <a:avLst/>
          </a:prstGeom>
          <a:noFill/>
          <a:ln cap="flat" cmpd="sng" w="1143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6" name="Google Shape;196;g1f46ef8d037_0_34"/>
          <p:cNvSpPr txBox="1"/>
          <p:nvPr/>
        </p:nvSpPr>
        <p:spPr>
          <a:xfrm>
            <a:off x="1984325" y="1442375"/>
            <a:ext cx="4935000" cy="147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400"/>
              <a:buFont typeface="Arial"/>
              <a:buNone/>
            </a:pPr>
            <a:r>
              <a:rPr lang="en" sz="8400">
                <a:latin typeface="Alfa Slab One"/>
                <a:ea typeface="Alfa Slab One"/>
                <a:cs typeface="Alfa Slab One"/>
                <a:sym typeface="Alfa Slab One"/>
              </a:rPr>
              <a:t>48</a:t>
            </a:r>
            <a:endParaRPr b="0" i="0" sz="8400" u="none" cap="none" strike="noStrike">
              <a:solidFill>
                <a:srgbClr val="000000"/>
              </a:solidFill>
              <a:latin typeface="Alfa Slab One"/>
              <a:ea typeface="Alfa Slab One"/>
              <a:cs typeface="Alfa Slab One"/>
              <a:sym typeface="Alfa Slab One"/>
            </a:endParaRPr>
          </a:p>
        </p:txBody>
      </p:sp>
      <p:sp>
        <p:nvSpPr>
          <p:cNvPr id="197" name="Google Shape;197;g1f46ef8d037_0_34"/>
          <p:cNvSpPr/>
          <p:nvPr/>
        </p:nvSpPr>
        <p:spPr>
          <a:xfrm>
            <a:off x="6166627" y="2750978"/>
            <a:ext cx="837900" cy="1131900"/>
          </a:xfrm>
          <a:prstGeom prst="rect">
            <a:avLst/>
          </a:prstGeom>
          <a:noFill/>
          <a:ln cap="flat" cmpd="sng" w="1143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g1f46ef8d037_0_51"/>
          <p:cNvSpPr txBox="1"/>
          <p:nvPr>
            <p:ph type="ctrTitle"/>
          </p:nvPr>
        </p:nvSpPr>
        <p:spPr>
          <a:xfrm>
            <a:off x="582325" y="2571747"/>
            <a:ext cx="8222100" cy="838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800"/>
              <a:buNone/>
            </a:pPr>
            <a:r>
              <a:rPr lang="en" sz="10000">
                <a:latin typeface="Alfa Slab One"/>
                <a:ea typeface="Alfa Slab One"/>
                <a:cs typeface="Alfa Slab One"/>
                <a:sym typeface="Alfa Slab One"/>
              </a:rPr>
              <a:t>48 </a:t>
            </a:r>
            <a:r>
              <a:rPr lang="en" sz="10000">
                <a:latin typeface="Arial"/>
                <a:ea typeface="Arial"/>
                <a:cs typeface="Arial"/>
                <a:sym typeface="Arial"/>
              </a:rPr>
              <a:t>÷ </a:t>
            </a:r>
            <a:r>
              <a:rPr lang="en" sz="10000">
                <a:latin typeface="Alfa Slab One"/>
                <a:ea typeface="Alfa Slab One"/>
                <a:cs typeface="Alfa Slab One"/>
                <a:sym typeface="Alfa Slab One"/>
              </a:rPr>
              <a:t>6 </a:t>
            </a:r>
            <a:r>
              <a:rPr lang="en" sz="10000">
                <a:latin typeface="Alfa Slab One"/>
                <a:ea typeface="Alfa Slab One"/>
                <a:cs typeface="Alfa Slab One"/>
                <a:sym typeface="Alfa Slab One"/>
              </a:rPr>
              <a:t>= 8</a:t>
            </a:r>
            <a:endParaRPr b="1" sz="9600">
              <a:latin typeface="Alfa Slab One"/>
              <a:ea typeface="Alfa Slab One"/>
              <a:cs typeface="Alfa Slab One"/>
              <a:sym typeface="Alfa Slab One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g1f46ef8d037_0_76"/>
          <p:cNvSpPr txBox="1"/>
          <p:nvPr>
            <p:ph type="ctrTitle"/>
          </p:nvPr>
        </p:nvSpPr>
        <p:spPr>
          <a:xfrm>
            <a:off x="37925" y="276125"/>
            <a:ext cx="9056100" cy="838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</a:pPr>
            <a:r>
              <a:rPr b="1" lang="en" sz="2600">
                <a:latin typeface="Alfa Slab One"/>
                <a:ea typeface="Alfa Slab One"/>
                <a:cs typeface="Alfa Slab One"/>
                <a:sym typeface="Alfa Slab One"/>
              </a:rPr>
              <a:t>HERE’S THE MODEL. WHAT’S THE STORY?</a:t>
            </a:r>
            <a:endParaRPr b="1" sz="2600">
              <a:latin typeface="Alfa Slab One"/>
              <a:ea typeface="Alfa Slab One"/>
              <a:cs typeface="Alfa Slab One"/>
              <a:sym typeface="Alfa Slab One"/>
            </a:endParaRPr>
          </a:p>
        </p:txBody>
      </p:sp>
      <p:sp>
        <p:nvSpPr>
          <p:cNvPr id="208" name="Google Shape;208;g1f46ef8d037_0_76"/>
          <p:cNvSpPr/>
          <p:nvPr/>
        </p:nvSpPr>
        <p:spPr>
          <a:xfrm>
            <a:off x="1930800" y="1442375"/>
            <a:ext cx="5077500" cy="1308600"/>
          </a:xfrm>
          <a:prstGeom prst="rect">
            <a:avLst/>
          </a:prstGeom>
          <a:noFill/>
          <a:ln cap="flat" cmpd="sng" w="1143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" name="Google Shape;209;g1f46ef8d037_0_76"/>
          <p:cNvSpPr/>
          <p:nvPr/>
        </p:nvSpPr>
        <p:spPr>
          <a:xfrm>
            <a:off x="1924775" y="2750894"/>
            <a:ext cx="722400" cy="1131900"/>
          </a:xfrm>
          <a:prstGeom prst="rect">
            <a:avLst/>
          </a:prstGeom>
          <a:noFill/>
          <a:ln cap="flat" cmpd="sng" w="1143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" name="Google Shape;210;g1f46ef8d037_0_76"/>
          <p:cNvSpPr/>
          <p:nvPr/>
        </p:nvSpPr>
        <p:spPr>
          <a:xfrm>
            <a:off x="2661542" y="2750894"/>
            <a:ext cx="722400" cy="1131900"/>
          </a:xfrm>
          <a:prstGeom prst="rect">
            <a:avLst/>
          </a:prstGeom>
          <a:noFill/>
          <a:ln cap="flat" cmpd="sng" w="1143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1" name="Google Shape;211;g1f46ef8d037_0_76"/>
          <p:cNvSpPr/>
          <p:nvPr/>
        </p:nvSpPr>
        <p:spPr>
          <a:xfrm>
            <a:off x="3384027" y="2750875"/>
            <a:ext cx="722400" cy="1131900"/>
          </a:xfrm>
          <a:prstGeom prst="rect">
            <a:avLst/>
          </a:prstGeom>
          <a:noFill/>
          <a:ln cap="flat" cmpd="sng" w="1143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2" name="Google Shape;212;g1f46ef8d037_0_76"/>
          <p:cNvSpPr/>
          <p:nvPr/>
        </p:nvSpPr>
        <p:spPr>
          <a:xfrm>
            <a:off x="4120794" y="2750875"/>
            <a:ext cx="722400" cy="1131900"/>
          </a:xfrm>
          <a:prstGeom prst="rect">
            <a:avLst/>
          </a:prstGeom>
          <a:noFill/>
          <a:ln cap="flat" cmpd="sng" w="1143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3" name="Google Shape;213;g1f46ef8d037_0_76"/>
          <p:cNvSpPr/>
          <p:nvPr/>
        </p:nvSpPr>
        <p:spPr>
          <a:xfrm>
            <a:off x="4837948" y="2750878"/>
            <a:ext cx="722400" cy="1131900"/>
          </a:xfrm>
          <a:prstGeom prst="rect">
            <a:avLst/>
          </a:prstGeom>
          <a:noFill/>
          <a:ln cap="flat" cmpd="sng" w="1143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" name="Google Shape;214;g1f46ef8d037_0_76"/>
          <p:cNvSpPr txBox="1"/>
          <p:nvPr/>
        </p:nvSpPr>
        <p:spPr>
          <a:xfrm>
            <a:off x="1984325" y="1442375"/>
            <a:ext cx="4935000" cy="147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400"/>
              <a:buFont typeface="Arial"/>
              <a:buNone/>
            </a:pPr>
            <a:r>
              <a:rPr lang="en" sz="8400">
                <a:latin typeface="Alfa Slab One"/>
                <a:ea typeface="Alfa Slab One"/>
                <a:cs typeface="Alfa Slab One"/>
                <a:sym typeface="Alfa Slab One"/>
              </a:rPr>
              <a:t>56</a:t>
            </a:r>
            <a:endParaRPr b="0" i="0" sz="8400" u="none" cap="none" strike="noStrike">
              <a:solidFill>
                <a:srgbClr val="000000"/>
              </a:solidFill>
              <a:latin typeface="Alfa Slab One"/>
              <a:ea typeface="Alfa Slab One"/>
              <a:cs typeface="Alfa Slab One"/>
              <a:sym typeface="Alfa Slab One"/>
            </a:endParaRPr>
          </a:p>
        </p:txBody>
      </p:sp>
      <p:sp>
        <p:nvSpPr>
          <p:cNvPr id="215" name="Google Shape;215;g1f46ef8d037_0_76"/>
          <p:cNvSpPr txBox="1"/>
          <p:nvPr/>
        </p:nvSpPr>
        <p:spPr>
          <a:xfrm>
            <a:off x="1909700" y="2955175"/>
            <a:ext cx="742800" cy="100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00"/>
              <a:buFont typeface="Arial"/>
              <a:buNone/>
            </a:pPr>
            <a:r>
              <a:t/>
            </a:r>
            <a:endParaRPr b="0" i="0" sz="5300" u="none" cap="none" strike="noStrike">
              <a:solidFill>
                <a:srgbClr val="000000"/>
              </a:solidFill>
              <a:latin typeface="Alfa Slab One"/>
              <a:ea typeface="Alfa Slab One"/>
              <a:cs typeface="Alfa Slab One"/>
              <a:sym typeface="Alfa Slab One"/>
            </a:endParaRPr>
          </a:p>
        </p:txBody>
      </p:sp>
      <p:sp>
        <p:nvSpPr>
          <p:cNvPr id="216" name="Google Shape;216;g1f46ef8d037_0_76"/>
          <p:cNvSpPr/>
          <p:nvPr/>
        </p:nvSpPr>
        <p:spPr>
          <a:xfrm>
            <a:off x="5568594" y="2750875"/>
            <a:ext cx="722400" cy="1131900"/>
          </a:xfrm>
          <a:prstGeom prst="rect">
            <a:avLst/>
          </a:prstGeom>
          <a:noFill/>
          <a:ln cap="flat" cmpd="sng" w="1143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" name="Google Shape;217;g1f46ef8d037_0_76"/>
          <p:cNvSpPr/>
          <p:nvPr/>
        </p:nvSpPr>
        <p:spPr>
          <a:xfrm>
            <a:off x="6285748" y="2750878"/>
            <a:ext cx="722400" cy="1131900"/>
          </a:xfrm>
          <a:prstGeom prst="rect">
            <a:avLst/>
          </a:prstGeom>
          <a:noFill/>
          <a:ln cap="flat" cmpd="sng" w="1143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g1f46ef8d037_0_93"/>
          <p:cNvSpPr txBox="1"/>
          <p:nvPr>
            <p:ph type="ctrTitle"/>
          </p:nvPr>
        </p:nvSpPr>
        <p:spPr>
          <a:xfrm>
            <a:off x="582325" y="2571747"/>
            <a:ext cx="8222100" cy="838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800"/>
              <a:buNone/>
            </a:pPr>
            <a:r>
              <a:rPr lang="en" sz="10000">
                <a:latin typeface="Alfa Slab One"/>
                <a:ea typeface="Alfa Slab One"/>
                <a:cs typeface="Alfa Slab One"/>
                <a:sym typeface="Alfa Slab One"/>
              </a:rPr>
              <a:t>56 </a:t>
            </a:r>
            <a:r>
              <a:rPr lang="en" sz="10000">
                <a:latin typeface="Arial"/>
                <a:ea typeface="Arial"/>
                <a:cs typeface="Arial"/>
                <a:sym typeface="Arial"/>
              </a:rPr>
              <a:t>÷ </a:t>
            </a:r>
            <a:r>
              <a:rPr lang="en" sz="10000">
                <a:latin typeface="Alfa Slab One"/>
                <a:ea typeface="Alfa Slab One"/>
                <a:cs typeface="Alfa Slab One"/>
                <a:sym typeface="Alfa Slab One"/>
              </a:rPr>
              <a:t>7 </a:t>
            </a:r>
            <a:r>
              <a:rPr lang="en" sz="10000">
                <a:latin typeface="Alfa Slab One"/>
                <a:ea typeface="Alfa Slab One"/>
                <a:cs typeface="Alfa Slab One"/>
                <a:sym typeface="Alfa Slab One"/>
              </a:rPr>
              <a:t>= 8</a:t>
            </a:r>
            <a:endParaRPr b="1" sz="9600">
              <a:latin typeface="Alfa Slab One"/>
              <a:ea typeface="Alfa Slab One"/>
              <a:cs typeface="Alfa Slab One"/>
              <a:sym typeface="Alfa Slab One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g1f46ef8d037_0_97"/>
          <p:cNvSpPr txBox="1"/>
          <p:nvPr>
            <p:ph type="ctrTitle"/>
          </p:nvPr>
        </p:nvSpPr>
        <p:spPr>
          <a:xfrm>
            <a:off x="37925" y="276125"/>
            <a:ext cx="9056100" cy="838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</a:pPr>
            <a:r>
              <a:rPr b="1" lang="en" sz="2600">
                <a:latin typeface="Alfa Slab One"/>
                <a:ea typeface="Alfa Slab One"/>
                <a:cs typeface="Alfa Slab One"/>
                <a:sym typeface="Alfa Slab One"/>
              </a:rPr>
              <a:t>HERE’S THE MODEL. WHAT’S THE STORY?</a:t>
            </a:r>
            <a:endParaRPr b="1" sz="2600">
              <a:latin typeface="Alfa Slab One"/>
              <a:ea typeface="Alfa Slab One"/>
              <a:cs typeface="Alfa Slab One"/>
              <a:sym typeface="Alfa Slab One"/>
            </a:endParaRPr>
          </a:p>
        </p:txBody>
      </p:sp>
      <p:sp>
        <p:nvSpPr>
          <p:cNvPr id="228" name="Google Shape;228;g1f46ef8d037_0_97"/>
          <p:cNvSpPr/>
          <p:nvPr/>
        </p:nvSpPr>
        <p:spPr>
          <a:xfrm>
            <a:off x="1930800" y="1442375"/>
            <a:ext cx="4986300" cy="1308600"/>
          </a:xfrm>
          <a:prstGeom prst="rect">
            <a:avLst/>
          </a:prstGeom>
          <a:noFill/>
          <a:ln cap="flat" cmpd="sng" w="1143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" name="Google Shape;229;g1f46ef8d037_0_97"/>
          <p:cNvSpPr txBox="1"/>
          <p:nvPr/>
        </p:nvSpPr>
        <p:spPr>
          <a:xfrm>
            <a:off x="1984325" y="1442375"/>
            <a:ext cx="4935000" cy="147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400"/>
              <a:buFont typeface="Arial"/>
              <a:buNone/>
            </a:pPr>
            <a:r>
              <a:rPr lang="en" sz="8400">
                <a:latin typeface="Alfa Slab One"/>
                <a:ea typeface="Alfa Slab One"/>
                <a:cs typeface="Alfa Slab One"/>
                <a:sym typeface="Alfa Slab One"/>
              </a:rPr>
              <a:t>8</a:t>
            </a:r>
            <a:endParaRPr b="0" i="0" sz="8400" u="none" cap="none" strike="noStrike">
              <a:solidFill>
                <a:srgbClr val="000000"/>
              </a:solidFill>
              <a:latin typeface="Alfa Slab One"/>
              <a:ea typeface="Alfa Slab One"/>
              <a:cs typeface="Alfa Slab One"/>
              <a:sym typeface="Alfa Slab One"/>
            </a:endParaRPr>
          </a:p>
        </p:txBody>
      </p:sp>
      <p:sp>
        <p:nvSpPr>
          <p:cNvPr id="230" name="Google Shape;230;g1f46ef8d037_0_97"/>
          <p:cNvSpPr/>
          <p:nvPr/>
        </p:nvSpPr>
        <p:spPr>
          <a:xfrm>
            <a:off x="1930800" y="2750975"/>
            <a:ext cx="4986300" cy="1131900"/>
          </a:xfrm>
          <a:prstGeom prst="rect">
            <a:avLst/>
          </a:prstGeom>
          <a:noFill/>
          <a:ln cap="flat" cmpd="sng" w="114300">
            <a:solidFill>
              <a:srgbClr val="42424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g1f46ef8d037_0_114"/>
          <p:cNvSpPr txBox="1"/>
          <p:nvPr>
            <p:ph type="ctrTitle"/>
          </p:nvPr>
        </p:nvSpPr>
        <p:spPr>
          <a:xfrm>
            <a:off x="582325" y="2571747"/>
            <a:ext cx="8222100" cy="838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</a:pPr>
            <a:r>
              <a:rPr b="1" lang="en" sz="9600">
                <a:latin typeface="Alfa Slab One"/>
                <a:ea typeface="Alfa Slab One"/>
                <a:cs typeface="Alfa Slab One"/>
                <a:sym typeface="Alfa Slab One"/>
              </a:rPr>
              <a:t>8 </a:t>
            </a:r>
            <a:r>
              <a:rPr lang="en" sz="10000">
                <a:latin typeface="Arial"/>
                <a:ea typeface="Arial"/>
                <a:cs typeface="Arial"/>
                <a:sym typeface="Arial"/>
              </a:rPr>
              <a:t>÷</a:t>
            </a:r>
            <a:r>
              <a:rPr b="1" lang="en" sz="9600">
                <a:latin typeface="Alfa Slab One"/>
                <a:ea typeface="Alfa Slab One"/>
                <a:cs typeface="Alfa Slab One"/>
                <a:sym typeface="Alfa Slab One"/>
              </a:rPr>
              <a:t> 1 = 8</a:t>
            </a:r>
            <a:endParaRPr b="1" sz="9600">
              <a:latin typeface="Alfa Slab One"/>
              <a:ea typeface="Alfa Slab One"/>
              <a:cs typeface="Alfa Slab One"/>
              <a:sym typeface="Alfa Slab On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1f46ef8d037_0_118"/>
          <p:cNvSpPr txBox="1"/>
          <p:nvPr>
            <p:ph type="ctrTitle"/>
          </p:nvPr>
        </p:nvSpPr>
        <p:spPr>
          <a:xfrm>
            <a:off x="37925" y="276125"/>
            <a:ext cx="9056100" cy="838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</a:pPr>
            <a:r>
              <a:rPr b="1" lang="en" sz="2600">
                <a:latin typeface="Alfa Slab One"/>
                <a:ea typeface="Alfa Slab One"/>
                <a:cs typeface="Alfa Slab One"/>
                <a:sym typeface="Alfa Slab One"/>
              </a:rPr>
              <a:t>HERE’S THE MODEL. WHAT’S THE STORY?</a:t>
            </a:r>
            <a:endParaRPr b="1" sz="2600">
              <a:latin typeface="Alfa Slab One"/>
              <a:ea typeface="Alfa Slab One"/>
              <a:cs typeface="Alfa Slab One"/>
              <a:sym typeface="Alfa Slab One"/>
            </a:endParaRPr>
          </a:p>
        </p:txBody>
      </p:sp>
      <p:sp>
        <p:nvSpPr>
          <p:cNvPr id="73" name="Google Shape;73;g1f46ef8d037_0_118"/>
          <p:cNvSpPr/>
          <p:nvPr/>
        </p:nvSpPr>
        <p:spPr>
          <a:xfrm>
            <a:off x="1930800" y="1442375"/>
            <a:ext cx="5347200" cy="1308600"/>
          </a:xfrm>
          <a:prstGeom prst="rect">
            <a:avLst/>
          </a:prstGeom>
          <a:noFill/>
          <a:ln cap="flat" cmpd="sng" w="1143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" name="Google Shape;74;g1f46ef8d037_0_118"/>
          <p:cNvSpPr txBox="1"/>
          <p:nvPr/>
        </p:nvSpPr>
        <p:spPr>
          <a:xfrm>
            <a:off x="1984325" y="1442375"/>
            <a:ext cx="4935000" cy="147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400"/>
              <a:buFont typeface="Arial"/>
              <a:buNone/>
            </a:pPr>
            <a:r>
              <a:rPr lang="en" sz="8400">
                <a:latin typeface="Alfa Slab One"/>
                <a:ea typeface="Alfa Slab One"/>
                <a:cs typeface="Alfa Slab One"/>
                <a:sym typeface="Alfa Slab One"/>
              </a:rPr>
              <a:t>80</a:t>
            </a:r>
            <a:endParaRPr b="0" i="0" sz="8400" u="none" cap="none" strike="noStrike">
              <a:solidFill>
                <a:srgbClr val="000000"/>
              </a:solidFill>
              <a:latin typeface="Alfa Slab One"/>
              <a:ea typeface="Alfa Slab One"/>
              <a:cs typeface="Alfa Slab One"/>
              <a:sym typeface="Alfa Slab One"/>
            </a:endParaRPr>
          </a:p>
        </p:txBody>
      </p:sp>
      <p:sp>
        <p:nvSpPr>
          <p:cNvPr id="75" name="Google Shape;75;g1f46ef8d037_0_118"/>
          <p:cNvSpPr/>
          <p:nvPr/>
        </p:nvSpPr>
        <p:spPr>
          <a:xfrm>
            <a:off x="1924775" y="2750894"/>
            <a:ext cx="531600" cy="1131900"/>
          </a:xfrm>
          <a:prstGeom prst="rect">
            <a:avLst/>
          </a:prstGeom>
          <a:noFill/>
          <a:ln cap="flat" cmpd="sng" w="1143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" name="Google Shape;76;g1f46ef8d037_0_118"/>
          <p:cNvSpPr/>
          <p:nvPr/>
        </p:nvSpPr>
        <p:spPr>
          <a:xfrm>
            <a:off x="2467113" y="2750894"/>
            <a:ext cx="531600" cy="1131900"/>
          </a:xfrm>
          <a:prstGeom prst="rect">
            <a:avLst/>
          </a:prstGeom>
          <a:noFill/>
          <a:ln cap="flat" cmpd="sng" w="1143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" name="Google Shape;77;g1f46ef8d037_0_118"/>
          <p:cNvSpPr/>
          <p:nvPr/>
        </p:nvSpPr>
        <p:spPr>
          <a:xfrm>
            <a:off x="2998937" y="2750875"/>
            <a:ext cx="531600" cy="1131900"/>
          </a:xfrm>
          <a:prstGeom prst="rect">
            <a:avLst/>
          </a:prstGeom>
          <a:noFill/>
          <a:ln cap="flat" cmpd="sng" w="1143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" name="Google Shape;78;g1f46ef8d037_0_118"/>
          <p:cNvSpPr/>
          <p:nvPr/>
        </p:nvSpPr>
        <p:spPr>
          <a:xfrm>
            <a:off x="3541275" y="2750875"/>
            <a:ext cx="531600" cy="1131900"/>
          </a:xfrm>
          <a:prstGeom prst="rect">
            <a:avLst/>
          </a:prstGeom>
          <a:noFill/>
          <a:ln cap="flat" cmpd="sng" w="1143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" name="Google Shape;79;g1f46ef8d037_0_118"/>
          <p:cNvSpPr/>
          <p:nvPr/>
        </p:nvSpPr>
        <p:spPr>
          <a:xfrm>
            <a:off x="4069175" y="2750878"/>
            <a:ext cx="531600" cy="1131900"/>
          </a:xfrm>
          <a:prstGeom prst="rect">
            <a:avLst/>
          </a:prstGeom>
          <a:noFill/>
          <a:ln cap="flat" cmpd="sng" w="1143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" name="Google Shape;80;g1f46ef8d037_0_118"/>
          <p:cNvSpPr txBox="1"/>
          <p:nvPr/>
        </p:nvSpPr>
        <p:spPr>
          <a:xfrm>
            <a:off x="1928675" y="3062875"/>
            <a:ext cx="531600" cy="50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</a:pPr>
            <a:r>
              <a:t/>
            </a:r>
            <a:endParaRPr b="0" i="0" sz="2100" u="none" cap="none" strike="noStrike">
              <a:solidFill>
                <a:srgbClr val="000000"/>
              </a:solidFill>
              <a:latin typeface="Alfa Slab One"/>
              <a:ea typeface="Alfa Slab One"/>
              <a:cs typeface="Alfa Slab One"/>
              <a:sym typeface="Alfa Slab One"/>
            </a:endParaRPr>
          </a:p>
        </p:txBody>
      </p:sp>
      <p:sp>
        <p:nvSpPr>
          <p:cNvPr id="81" name="Google Shape;81;g1f46ef8d037_0_118"/>
          <p:cNvSpPr/>
          <p:nvPr/>
        </p:nvSpPr>
        <p:spPr>
          <a:xfrm>
            <a:off x="4607007" y="2750875"/>
            <a:ext cx="531600" cy="1131900"/>
          </a:xfrm>
          <a:prstGeom prst="rect">
            <a:avLst/>
          </a:prstGeom>
          <a:noFill/>
          <a:ln cap="flat" cmpd="sng" w="1143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g1f46ef8d037_0_118"/>
          <p:cNvSpPr/>
          <p:nvPr/>
        </p:nvSpPr>
        <p:spPr>
          <a:xfrm>
            <a:off x="5134908" y="2750878"/>
            <a:ext cx="531600" cy="1131900"/>
          </a:xfrm>
          <a:prstGeom prst="rect">
            <a:avLst/>
          </a:prstGeom>
          <a:noFill/>
          <a:ln cap="flat" cmpd="sng" w="1143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" name="Google Shape;83;g1f46ef8d037_0_118"/>
          <p:cNvSpPr/>
          <p:nvPr/>
        </p:nvSpPr>
        <p:spPr>
          <a:xfrm>
            <a:off x="5655385" y="2750878"/>
            <a:ext cx="531600" cy="1131900"/>
          </a:xfrm>
          <a:prstGeom prst="rect">
            <a:avLst/>
          </a:prstGeom>
          <a:noFill/>
          <a:ln cap="flat" cmpd="sng" w="1143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" name="Google Shape;84;g1f46ef8d037_0_118"/>
          <p:cNvSpPr/>
          <p:nvPr/>
        </p:nvSpPr>
        <p:spPr>
          <a:xfrm>
            <a:off x="6225792" y="2750878"/>
            <a:ext cx="531600" cy="1131900"/>
          </a:xfrm>
          <a:prstGeom prst="rect">
            <a:avLst/>
          </a:prstGeom>
          <a:noFill/>
          <a:ln cap="flat" cmpd="sng" w="1143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g1f46ef8d037_0_118"/>
          <p:cNvSpPr/>
          <p:nvPr/>
        </p:nvSpPr>
        <p:spPr>
          <a:xfrm>
            <a:off x="6746270" y="2750878"/>
            <a:ext cx="531600" cy="1131900"/>
          </a:xfrm>
          <a:prstGeom prst="rect">
            <a:avLst/>
          </a:prstGeom>
          <a:noFill/>
          <a:ln cap="flat" cmpd="sng" w="1143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g1f46ef8d037_0_139"/>
          <p:cNvSpPr txBox="1"/>
          <p:nvPr>
            <p:ph type="ctrTitle"/>
          </p:nvPr>
        </p:nvSpPr>
        <p:spPr>
          <a:xfrm>
            <a:off x="37925" y="276125"/>
            <a:ext cx="9056100" cy="838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</a:pPr>
            <a:r>
              <a:rPr b="1" lang="en" sz="2600">
                <a:latin typeface="Alfa Slab One"/>
                <a:ea typeface="Alfa Slab One"/>
                <a:cs typeface="Alfa Slab One"/>
                <a:sym typeface="Alfa Slab One"/>
              </a:rPr>
              <a:t>HERE’S THE MODEL. WHAT’S THE STORY?</a:t>
            </a:r>
            <a:endParaRPr b="1" sz="2600">
              <a:latin typeface="Alfa Slab One"/>
              <a:ea typeface="Alfa Slab One"/>
              <a:cs typeface="Alfa Slab One"/>
              <a:sym typeface="Alfa Slab One"/>
            </a:endParaRPr>
          </a:p>
        </p:txBody>
      </p:sp>
      <p:sp>
        <p:nvSpPr>
          <p:cNvPr id="241" name="Google Shape;241;g1f46ef8d037_0_139"/>
          <p:cNvSpPr/>
          <p:nvPr/>
        </p:nvSpPr>
        <p:spPr>
          <a:xfrm>
            <a:off x="1930800" y="1442375"/>
            <a:ext cx="5040600" cy="1308600"/>
          </a:xfrm>
          <a:prstGeom prst="rect">
            <a:avLst/>
          </a:prstGeom>
          <a:noFill/>
          <a:ln cap="flat" cmpd="sng" w="1143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2" name="Google Shape;242;g1f46ef8d037_0_139"/>
          <p:cNvSpPr txBox="1"/>
          <p:nvPr/>
        </p:nvSpPr>
        <p:spPr>
          <a:xfrm>
            <a:off x="1984325" y="1442375"/>
            <a:ext cx="4935000" cy="147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400"/>
              <a:buFont typeface="Arial"/>
              <a:buNone/>
            </a:pPr>
            <a:r>
              <a:rPr lang="en" sz="8400">
                <a:latin typeface="Alfa Slab One"/>
                <a:ea typeface="Alfa Slab One"/>
                <a:cs typeface="Alfa Slab One"/>
                <a:sym typeface="Alfa Slab One"/>
              </a:rPr>
              <a:t>72</a:t>
            </a:r>
            <a:endParaRPr b="0" i="0" sz="8400" u="none" cap="none" strike="noStrike">
              <a:solidFill>
                <a:srgbClr val="000000"/>
              </a:solidFill>
              <a:latin typeface="Alfa Slab One"/>
              <a:ea typeface="Alfa Slab One"/>
              <a:cs typeface="Alfa Slab One"/>
              <a:sym typeface="Alfa Slab One"/>
            </a:endParaRPr>
          </a:p>
        </p:txBody>
      </p:sp>
      <p:sp>
        <p:nvSpPr>
          <p:cNvPr id="243" name="Google Shape;243;g1f46ef8d037_0_139"/>
          <p:cNvSpPr/>
          <p:nvPr/>
        </p:nvSpPr>
        <p:spPr>
          <a:xfrm>
            <a:off x="1923274" y="2750894"/>
            <a:ext cx="558000" cy="1131900"/>
          </a:xfrm>
          <a:prstGeom prst="rect">
            <a:avLst/>
          </a:prstGeom>
          <a:noFill/>
          <a:ln cap="flat" cmpd="sng" w="1143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4" name="Google Shape;244;g1f46ef8d037_0_139"/>
          <p:cNvSpPr/>
          <p:nvPr/>
        </p:nvSpPr>
        <p:spPr>
          <a:xfrm>
            <a:off x="2481525" y="2750875"/>
            <a:ext cx="558000" cy="1131900"/>
          </a:xfrm>
          <a:prstGeom prst="rect">
            <a:avLst/>
          </a:prstGeom>
          <a:noFill/>
          <a:ln cap="flat" cmpd="sng" w="1143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5" name="Google Shape;245;g1f46ef8d037_0_139"/>
          <p:cNvSpPr/>
          <p:nvPr/>
        </p:nvSpPr>
        <p:spPr>
          <a:xfrm>
            <a:off x="3050811" y="2750875"/>
            <a:ext cx="558000" cy="1131900"/>
          </a:xfrm>
          <a:prstGeom prst="rect">
            <a:avLst/>
          </a:prstGeom>
          <a:noFill/>
          <a:ln cap="flat" cmpd="sng" w="1143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6" name="Google Shape;246;g1f46ef8d037_0_139"/>
          <p:cNvSpPr/>
          <p:nvPr/>
        </p:nvSpPr>
        <p:spPr>
          <a:xfrm>
            <a:off x="3604942" y="2750878"/>
            <a:ext cx="558000" cy="1131900"/>
          </a:xfrm>
          <a:prstGeom prst="rect">
            <a:avLst/>
          </a:prstGeom>
          <a:noFill/>
          <a:ln cap="flat" cmpd="sng" w="1143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7" name="Google Shape;247;g1f46ef8d037_0_139"/>
          <p:cNvSpPr/>
          <p:nvPr/>
        </p:nvSpPr>
        <p:spPr>
          <a:xfrm>
            <a:off x="4169499" y="2750875"/>
            <a:ext cx="558000" cy="1131900"/>
          </a:xfrm>
          <a:prstGeom prst="rect">
            <a:avLst/>
          </a:prstGeom>
          <a:noFill/>
          <a:ln cap="flat" cmpd="sng" w="1143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8" name="Google Shape;248;g1f46ef8d037_0_139"/>
          <p:cNvSpPr/>
          <p:nvPr/>
        </p:nvSpPr>
        <p:spPr>
          <a:xfrm>
            <a:off x="4723630" y="2750878"/>
            <a:ext cx="558000" cy="1131900"/>
          </a:xfrm>
          <a:prstGeom prst="rect">
            <a:avLst/>
          </a:prstGeom>
          <a:noFill/>
          <a:ln cap="flat" cmpd="sng" w="1143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9" name="Google Shape;249;g1f46ef8d037_0_139"/>
          <p:cNvSpPr/>
          <p:nvPr/>
        </p:nvSpPr>
        <p:spPr>
          <a:xfrm>
            <a:off x="5269970" y="2750878"/>
            <a:ext cx="558000" cy="1131900"/>
          </a:xfrm>
          <a:prstGeom prst="rect">
            <a:avLst/>
          </a:prstGeom>
          <a:noFill/>
          <a:ln cap="flat" cmpd="sng" w="1143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0" name="Google Shape;250;g1f46ef8d037_0_139"/>
          <p:cNvSpPr/>
          <p:nvPr/>
        </p:nvSpPr>
        <p:spPr>
          <a:xfrm>
            <a:off x="5868720" y="2750878"/>
            <a:ext cx="558000" cy="1131900"/>
          </a:xfrm>
          <a:prstGeom prst="rect">
            <a:avLst/>
          </a:prstGeom>
          <a:noFill/>
          <a:ln cap="flat" cmpd="sng" w="1143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1" name="Google Shape;251;g1f46ef8d037_0_139"/>
          <p:cNvSpPr/>
          <p:nvPr/>
        </p:nvSpPr>
        <p:spPr>
          <a:xfrm>
            <a:off x="6415060" y="2750878"/>
            <a:ext cx="558000" cy="1131900"/>
          </a:xfrm>
          <a:prstGeom prst="rect">
            <a:avLst/>
          </a:prstGeom>
          <a:noFill/>
          <a:ln cap="flat" cmpd="sng" w="1143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5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g1f46ef8d037_0_156"/>
          <p:cNvSpPr txBox="1"/>
          <p:nvPr>
            <p:ph type="ctrTitle"/>
          </p:nvPr>
        </p:nvSpPr>
        <p:spPr>
          <a:xfrm>
            <a:off x="582325" y="2571747"/>
            <a:ext cx="8222100" cy="838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</a:pPr>
            <a:r>
              <a:rPr b="1" lang="en" sz="9600">
                <a:latin typeface="Alfa Slab One"/>
                <a:ea typeface="Alfa Slab One"/>
                <a:cs typeface="Alfa Slab One"/>
                <a:sym typeface="Alfa Slab One"/>
              </a:rPr>
              <a:t>72 </a:t>
            </a:r>
            <a:r>
              <a:rPr lang="en" sz="10000">
                <a:latin typeface="Arial"/>
                <a:ea typeface="Arial"/>
                <a:cs typeface="Arial"/>
                <a:sym typeface="Arial"/>
              </a:rPr>
              <a:t>÷</a:t>
            </a:r>
            <a:r>
              <a:rPr b="1" lang="en" sz="9600">
                <a:latin typeface="Alfa Slab One"/>
                <a:ea typeface="Alfa Slab One"/>
                <a:cs typeface="Alfa Slab One"/>
                <a:sym typeface="Alfa Slab One"/>
              </a:rPr>
              <a:t> 9 = 8</a:t>
            </a:r>
            <a:endParaRPr b="1" sz="9600">
              <a:latin typeface="Alfa Slab One"/>
              <a:ea typeface="Alfa Slab One"/>
              <a:cs typeface="Alfa Slab One"/>
              <a:sym typeface="Alfa Slab On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1f46ef8d037_0_135"/>
          <p:cNvSpPr txBox="1"/>
          <p:nvPr>
            <p:ph type="ctrTitle"/>
          </p:nvPr>
        </p:nvSpPr>
        <p:spPr>
          <a:xfrm>
            <a:off x="582325" y="2571747"/>
            <a:ext cx="8222100" cy="838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</a:pPr>
            <a:r>
              <a:rPr b="1" lang="en" sz="9000">
                <a:latin typeface="Alfa Slab One"/>
                <a:ea typeface="Alfa Slab One"/>
                <a:cs typeface="Alfa Slab One"/>
                <a:sym typeface="Alfa Slab One"/>
              </a:rPr>
              <a:t>8</a:t>
            </a:r>
            <a:r>
              <a:rPr b="1" lang="en" sz="9000">
                <a:latin typeface="Alfa Slab One"/>
                <a:ea typeface="Alfa Slab One"/>
                <a:cs typeface="Alfa Slab One"/>
                <a:sym typeface="Alfa Slab One"/>
              </a:rPr>
              <a:t>0 </a:t>
            </a:r>
            <a:r>
              <a:rPr lang="en" sz="10000">
                <a:latin typeface="Arial"/>
                <a:ea typeface="Arial"/>
                <a:cs typeface="Arial"/>
                <a:sym typeface="Arial"/>
              </a:rPr>
              <a:t>÷</a:t>
            </a:r>
            <a:r>
              <a:rPr b="1" lang="en" sz="9000">
                <a:latin typeface="Alfa Slab One"/>
                <a:ea typeface="Alfa Slab One"/>
                <a:cs typeface="Alfa Slab One"/>
                <a:sym typeface="Alfa Slab One"/>
              </a:rPr>
              <a:t> 10 = 8</a:t>
            </a:r>
            <a:endParaRPr b="1" sz="9000">
              <a:latin typeface="Alfa Slab One"/>
              <a:ea typeface="Alfa Slab One"/>
              <a:cs typeface="Alfa Slab One"/>
              <a:sym typeface="Alfa Slab On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"/>
          <p:cNvSpPr txBox="1"/>
          <p:nvPr>
            <p:ph type="ctrTitle"/>
          </p:nvPr>
        </p:nvSpPr>
        <p:spPr>
          <a:xfrm>
            <a:off x="37925" y="276125"/>
            <a:ext cx="9056100" cy="838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</a:pPr>
            <a:r>
              <a:rPr b="1" lang="en" sz="2600">
                <a:latin typeface="Alfa Slab One"/>
                <a:ea typeface="Alfa Slab One"/>
                <a:cs typeface="Alfa Slab One"/>
                <a:sym typeface="Alfa Slab One"/>
              </a:rPr>
              <a:t>HERE’S THE MODEL. WHAT’S THE STORY?</a:t>
            </a:r>
            <a:endParaRPr b="1" sz="2600">
              <a:latin typeface="Alfa Slab One"/>
              <a:ea typeface="Alfa Slab One"/>
              <a:cs typeface="Alfa Slab One"/>
              <a:sym typeface="Alfa Slab One"/>
            </a:endParaRPr>
          </a:p>
        </p:txBody>
      </p:sp>
      <p:sp>
        <p:nvSpPr>
          <p:cNvPr id="96" name="Google Shape;96;p2"/>
          <p:cNvSpPr/>
          <p:nvPr/>
        </p:nvSpPr>
        <p:spPr>
          <a:xfrm>
            <a:off x="1930800" y="1442375"/>
            <a:ext cx="5040600" cy="1308600"/>
          </a:xfrm>
          <a:prstGeom prst="rect">
            <a:avLst/>
          </a:prstGeom>
          <a:noFill/>
          <a:ln cap="flat" cmpd="sng" w="1143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2"/>
          <p:cNvSpPr/>
          <p:nvPr/>
        </p:nvSpPr>
        <p:spPr>
          <a:xfrm>
            <a:off x="1924775" y="2750900"/>
            <a:ext cx="1002900" cy="1131900"/>
          </a:xfrm>
          <a:prstGeom prst="rect">
            <a:avLst/>
          </a:prstGeom>
          <a:noFill/>
          <a:ln cap="flat" cmpd="sng" w="1143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Google Shape;98;p2"/>
          <p:cNvSpPr/>
          <p:nvPr/>
        </p:nvSpPr>
        <p:spPr>
          <a:xfrm>
            <a:off x="2947487" y="2750900"/>
            <a:ext cx="1002900" cy="1131900"/>
          </a:xfrm>
          <a:prstGeom prst="rect">
            <a:avLst/>
          </a:prstGeom>
          <a:noFill/>
          <a:ln cap="flat" cmpd="sng" w="1143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p2"/>
          <p:cNvSpPr/>
          <p:nvPr/>
        </p:nvSpPr>
        <p:spPr>
          <a:xfrm>
            <a:off x="3950375" y="2750881"/>
            <a:ext cx="1002900" cy="1131900"/>
          </a:xfrm>
          <a:prstGeom prst="rect">
            <a:avLst/>
          </a:prstGeom>
          <a:noFill/>
          <a:ln cap="flat" cmpd="sng" w="1143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2"/>
          <p:cNvSpPr/>
          <p:nvPr/>
        </p:nvSpPr>
        <p:spPr>
          <a:xfrm>
            <a:off x="4973087" y="2750881"/>
            <a:ext cx="1002900" cy="1131900"/>
          </a:xfrm>
          <a:prstGeom prst="rect">
            <a:avLst/>
          </a:prstGeom>
          <a:noFill/>
          <a:ln cap="flat" cmpd="sng" w="1143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p2"/>
          <p:cNvSpPr/>
          <p:nvPr/>
        </p:nvSpPr>
        <p:spPr>
          <a:xfrm>
            <a:off x="5968575" y="2750885"/>
            <a:ext cx="1002900" cy="1131900"/>
          </a:xfrm>
          <a:prstGeom prst="rect">
            <a:avLst/>
          </a:prstGeom>
          <a:noFill/>
          <a:ln cap="flat" cmpd="sng" w="1143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2"/>
          <p:cNvSpPr txBox="1"/>
          <p:nvPr/>
        </p:nvSpPr>
        <p:spPr>
          <a:xfrm>
            <a:off x="1984325" y="1442375"/>
            <a:ext cx="4935000" cy="147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400"/>
              <a:buFont typeface="Arial"/>
              <a:buNone/>
            </a:pPr>
            <a:r>
              <a:rPr lang="en" sz="8400">
                <a:latin typeface="Alfa Slab One"/>
                <a:ea typeface="Alfa Slab One"/>
                <a:cs typeface="Alfa Slab One"/>
                <a:sym typeface="Alfa Slab One"/>
              </a:rPr>
              <a:t>40</a:t>
            </a:r>
            <a:endParaRPr b="0" i="0" sz="8400" u="none" cap="none" strike="noStrike">
              <a:solidFill>
                <a:srgbClr val="000000"/>
              </a:solidFill>
              <a:latin typeface="Alfa Slab One"/>
              <a:ea typeface="Alfa Slab One"/>
              <a:cs typeface="Alfa Slab One"/>
              <a:sym typeface="Alfa Slab One"/>
            </a:endParaRPr>
          </a:p>
        </p:txBody>
      </p:sp>
      <p:sp>
        <p:nvSpPr>
          <p:cNvPr id="103" name="Google Shape;103;p2"/>
          <p:cNvSpPr txBox="1"/>
          <p:nvPr/>
        </p:nvSpPr>
        <p:spPr>
          <a:xfrm>
            <a:off x="1896050" y="2816600"/>
            <a:ext cx="1059600" cy="100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00"/>
              <a:buFont typeface="Arial"/>
              <a:buNone/>
            </a:pPr>
            <a:r>
              <a:t/>
            </a:r>
            <a:endParaRPr b="0" i="0" sz="5300" u="none" cap="none" strike="noStrike">
              <a:solidFill>
                <a:srgbClr val="000000"/>
              </a:solidFill>
              <a:latin typeface="Alfa Slab One"/>
              <a:ea typeface="Alfa Slab One"/>
              <a:cs typeface="Alfa Slab One"/>
              <a:sym typeface="Alfa Slab One"/>
            </a:endParaRPr>
          </a:p>
        </p:txBody>
      </p:sp>
      <p:sp>
        <p:nvSpPr>
          <p:cNvPr id="104" name="Google Shape;104;p2"/>
          <p:cNvSpPr txBox="1"/>
          <p:nvPr/>
        </p:nvSpPr>
        <p:spPr>
          <a:xfrm>
            <a:off x="2919125" y="2816600"/>
            <a:ext cx="1059600" cy="100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00"/>
              <a:buFont typeface="Arial"/>
              <a:buNone/>
            </a:pPr>
            <a:r>
              <a:t/>
            </a:r>
            <a:endParaRPr b="0" i="0" sz="5300" u="none" cap="none" strike="noStrike">
              <a:solidFill>
                <a:srgbClr val="000000"/>
              </a:solidFill>
              <a:latin typeface="Alfa Slab One"/>
              <a:ea typeface="Alfa Slab One"/>
              <a:cs typeface="Alfa Slab One"/>
              <a:sym typeface="Alfa Slab One"/>
            </a:endParaRPr>
          </a:p>
        </p:txBody>
      </p:sp>
      <p:sp>
        <p:nvSpPr>
          <p:cNvPr id="105" name="Google Shape;105;p2"/>
          <p:cNvSpPr txBox="1"/>
          <p:nvPr/>
        </p:nvSpPr>
        <p:spPr>
          <a:xfrm>
            <a:off x="3932300" y="2824225"/>
            <a:ext cx="1059600" cy="98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00"/>
              <a:buFont typeface="Arial"/>
              <a:buNone/>
            </a:pPr>
            <a:r>
              <a:t/>
            </a:r>
            <a:endParaRPr b="0" i="0" sz="5200" u="none" cap="none" strike="noStrike">
              <a:solidFill>
                <a:srgbClr val="000000"/>
              </a:solidFill>
              <a:latin typeface="Alfa Slab One"/>
              <a:ea typeface="Alfa Slab One"/>
              <a:cs typeface="Alfa Slab One"/>
              <a:sym typeface="Alfa Slab One"/>
            </a:endParaRPr>
          </a:p>
        </p:txBody>
      </p:sp>
      <p:sp>
        <p:nvSpPr>
          <p:cNvPr id="106" name="Google Shape;106;p2"/>
          <p:cNvSpPr txBox="1"/>
          <p:nvPr/>
        </p:nvSpPr>
        <p:spPr>
          <a:xfrm>
            <a:off x="4944725" y="2816575"/>
            <a:ext cx="10596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00"/>
              <a:buFont typeface="Arial"/>
              <a:buNone/>
            </a:pPr>
            <a:r>
              <a:t/>
            </a:r>
            <a:endParaRPr b="0" i="0" sz="4800" u="none" cap="none" strike="noStrike">
              <a:solidFill>
                <a:srgbClr val="000000"/>
              </a:solidFill>
              <a:latin typeface="Alfa Slab One"/>
              <a:ea typeface="Alfa Slab One"/>
              <a:cs typeface="Alfa Slab One"/>
              <a:sym typeface="Alfa Slab One"/>
            </a:endParaRPr>
          </a:p>
        </p:txBody>
      </p:sp>
      <p:sp>
        <p:nvSpPr>
          <p:cNvPr id="107" name="Google Shape;107;p2"/>
          <p:cNvSpPr txBox="1"/>
          <p:nvPr/>
        </p:nvSpPr>
        <p:spPr>
          <a:xfrm>
            <a:off x="5968550" y="2816600"/>
            <a:ext cx="1059600" cy="100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00"/>
              <a:buFont typeface="Arial"/>
              <a:buNone/>
            </a:pPr>
            <a:r>
              <a:t/>
            </a:r>
            <a:endParaRPr b="0" i="0" sz="5300" u="none" cap="none" strike="noStrike">
              <a:solidFill>
                <a:srgbClr val="000000"/>
              </a:solidFill>
              <a:latin typeface="Alfa Slab One"/>
              <a:ea typeface="Alfa Slab One"/>
              <a:cs typeface="Alfa Slab One"/>
              <a:sym typeface="Alfa Slab On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3"/>
          <p:cNvSpPr txBox="1"/>
          <p:nvPr>
            <p:ph type="ctrTitle"/>
          </p:nvPr>
        </p:nvSpPr>
        <p:spPr>
          <a:xfrm>
            <a:off x="582325" y="2571747"/>
            <a:ext cx="8222100" cy="838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800"/>
              <a:buNone/>
            </a:pPr>
            <a:r>
              <a:rPr lang="en" sz="10000">
                <a:latin typeface="Alfa Slab One"/>
                <a:ea typeface="Alfa Slab One"/>
                <a:cs typeface="Alfa Slab One"/>
                <a:sym typeface="Alfa Slab One"/>
              </a:rPr>
              <a:t>40</a:t>
            </a:r>
            <a:r>
              <a:rPr lang="en" sz="10000">
                <a:latin typeface="Alfa Slab One"/>
                <a:ea typeface="Alfa Slab One"/>
                <a:cs typeface="Alfa Slab One"/>
                <a:sym typeface="Alfa Slab One"/>
              </a:rPr>
              <a:t> </a:t>
            </a:r>
            <a:r>
              <a:rPr lang="en" sz="10000">
                <a:latin typeface="Arial"/>
                <a:ea typeface="Arial"/>
                <a:cs typeface="Arial"/>
                <a:sym typeface="Arial"/>
              </a:rPr>
              <a:t>÷ </a:t>
            </a:r>
            <a:r>
              <a:rPr lang="en" sz="10000">
                <a:latin typeface="Alfa Slab One"/>
                <a:ea typeface="Alfa Slab One"/>
                <a:cs typeface="Alfa Slab One"/>
                <a:sym typeface="Alfa Slab One"/>
              </a:rPr>
              <a:t>5</a:t>
            </a:r>
            <a:r>
              <a:rPr lang="en" sz="10000">
                <a:latin typeface="Alfa Slab One"/>
                <a:ea typeface="Alfa Slab One"/>
                <a:cs typeface="Alfa Slab One"/>
                <a:sym typeface="Alfa Slab One"/>
              </a:rPr>
              <a:t> = 8</a:t>
            </a:r>
            <a:endParaRPr b="1" sz="10000">
              <a:latin typeface="Alfa Slab One"/>
              <a:ea typeface="Alfa Slab One"/>
              <a:cs typeface="Alfa Slab One"/>
              <a:sym typeface="Alfa Slab One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1f46ef8d037_0_160"/>
          <p:cNvSpPr txBox="1"/>
          <p:nvPr>
            <p:ph type="ctrTitle"/>
          </p:nvPr>
        </p:nvSpPr>
        <p:spPr>
          <a:xfrm>
            <a:off x="37925" y="276125"/>
            <a:ext cx="9056100" cy="838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</a:pPr>
            <a:r>
              <a:rPr b="1" lang="en" sz="2600">
                <a:latin typeface="Alfa Slab One"/>
                <a:ea typeface="Alfa Slab One"/>
                <a:cs typeface="Alfa Slab One"/>
                <a:sym typeface="Alfa Slab One"/>
              </a:rPr>
              <a:t>HERE’S THE MODEL. WHAT’S THE STORY?</a:t>
            </a:r>
            <a:endParaRPr b="1" sz="2600">
              <a:latin typeface="Alfa Slab One"/>
              <a:ea typeface="Alfa Slab One"/>
              <a:cs typeface="Alfa Slab One"/>
              <a:sym typeface="Alfa Slab One"/>
            </a:endParaRPr>
          </a:p>
        </p:txBody>
      </p:sp>
      <p:sp>
        <p:nvSpPr>
          <p:cNvPr id="118" name="Google Shape;118;g1f46ef8d037_0_160"/>
          <p:cNvSpPr/>
          <p:nvPr/>
        </p:nvSpPr>
        <p:spPr>
          <a:xfrm>
            <a:off x="1930800" y="1442375"/>
            <a:ext cx="5040600" cy="1308600"/>
          </a:xfrm>
          <a:prstGeom prst="rect">
            <a:avLst/>
          </a:prstGeom>
          <a:noFill/>
          <a:ln cap="flat" cmpd="sng" w="1143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9" name="Google Shape;119;g1f46ef8d037_0_160"/>
          <p:cNvSpPr/>
          <p:nvPr/>
        </p:nvSpPr>
        <p:spPr>
          <a:xfrm>
            <a:off x="1924775" y="2750900"/>
            <a:ext cx="1657200" cy="1131900"/>
          </a:xfrm>
          <a:prstGeom prst="rect">
            <a:avLst/>
          </a:prstGeom>
          <a:noFill/>
          <a:ln cap="flat" cmpd="sng" w="1143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" name="Google Shape;120;g1f46ef8d037_0_160"/>
          <p:cNvSpPr txBox="1"/>
          <p:nvPr/>
        </p:nvSpPr>
        <p:spPr>
          <a:xfrm>
            <a:off x="1984325" y="1442375"/>
            <a:ext cx="4935000" cy="147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400"/>
              <a:buFont typeface="Arial"/>
              <a:buNone/>
            </a:pPr>
            <a:r>
              <a:rPr b="0" i="0" lang="en" sz="8400" u="none" cap="none" strike="noStrike">
                <a:solidFill>
                  <a:srgbClr val="000000"/>
                </a:solidFill>
                <a:latin typeface="Alfa Slab One"/>
                <a:ea typeface="Alfa Slab One"/>
                <a:cs typeface="Alfa Slab One"/>
                <a:sym typeface="Alfa Slab One"/>
              </a:rPr>
              <a:t>2</a:t>
            </a:r>
            <a:r>
              <a:rPr lang="en" sz="8400">
                <a:latin typeface="Alfa Slab One"/>
                <a:ea typeface="Alfa Slab One"/>
                <a:cs typeface="Alfa Slab One"/>
                <a:sym typeface="Alfa Slab One"/>
              </a:rPr>
              <a:t>4</a:t>
            </a:r>
            <a:endParaRPr b="0" i="0" sz="8400" u="none" cap="none" strike="noStrike">
              <a:solidFill>
                <a:srgbClr val="000000"/>
              </a:solidFill>
              <a:latin typeface="Alfa Slab One"/>
              <a:ea typeface="Alfa Slab One"/>
              <a:cs typeface="Alfa Slab One"/>
              <a:sym typeface="Alfa Slab One"/>
            </a:endParaRPr>
          </a:p>
        </p:txBody>
      </p:sp>
      <p:sp>
        <p:nvSpPr>
          <p:cNvPr id="121" name="Google Shape;121;g1f46ef8d037_0_160"/>
          <p:cNvSpPr/>
          <p:nvPr/>
        </p:nvSpPr>
        <p:spPr>
          <a:xfrm>
            <a:off x="3581975" y="2750900"/>
            <a:ext cx="1739400" cy="1131900"/>
          </a:xfrm>
          <a:prstGeom prst="rect">
            <a:avLst/>
          </a:prstGeom>
          <a:noFill/>
          <a:ln cap="flat" cmpd="sng" w="1143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" name="Google Shape;122;g1f46ef8d037_0_160"/>
          <p:cNvSpPr/>
          <p:nvPr/>
        </p:nvSpPr>
        <p:spPr>
          <a:xfrm>
            <a:off x="5321375" y="2750900"/>
            <a:ext cx="1657200" cy="1131900"/>
          </a:xfrm>
          <a:prstGeom prst="rect">
            <a:avLst/>
          </a:prstGeom>
          <a:noFill/>
          <a:ln cap="flat" cmpd="sng" w="1143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1f46ef8d037_0_177"/>
          <p:cNvSpPr txBox="1"/>
          <p:nvPr>
            <p:ph type="ctrTitle"/>
          </p:nvPr>
        </p:nvSpPr>
        <p:spPr>
          <a:xfrm>
            <a:off x="582325" y="2571747"/>
            <a:ext cx="8222100" cy="838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</a:pPr>
            <a:r>
              <a:rPr b="1" lang="en" sz="9600">
                <a:latin typeface="Alfa Slab One"/>
                <a:ea typeface="Alfa Slab One"/>
                <a:cs typeface="Alfa Slab One"/>
                <a:sym typeface="Alfa Slab One"/>
              </a:rPr>
              <a:t>24 </a:t>
            </a:r>
            <a:r>
              <a:rPr lang="en" sz="10000">
                <a:latin typeface="Arial"/>
                <a:ea typeface="Arial"/>
                <a:cs typeface="Arial"/>
                <a:sym typeface="Arial"/>
              </a:rPr>
              <a:t>÷</a:t>
            </a:r>
            <a:r>
              <a:rPr b="1" lang="en" sz="9600">
                <a:latin typeface="Alfa Slab One"/>
                <a:ea typeface="Alfa Slab One"/>
                <a:cs typeface="Alfa Slab One"/>
                <a:sym typeface="Alfa Slab One"/>
              </a:rPr>
              <a:t> 3 = 8</a:t>
            </a:r>
            <a:endParaRPr b="1" sz="9600">
              <a:latin typeface="Alfa Slab One"/>
              <a:ea typeface="Alfa Slab One"/>
              <a:cs typeface="Alfa Slab One"/>
              <a:sym typeface="Alfa Slab One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1f46ef8d037_0_13"/>
          <p:cNvSpPr txBox="1"/>
          <p:nvPr>
            <p:ph type="ctrTitle"/>
          </p:nvPr>
        </p:nvSpPr>
        <p:spPr>
          <a:xfrm>
            <a:off x="37925" y="276125"/>
            <a:ext cx="9056100" cy="838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</a:pPr>
            <a:r>
              <a:rPr b="1" lang="en" sz="2600">
                <a:latin typeface="Alfa Slab One"/>
                <a:ea typeface="Alfa Slab One"/>
                <a:cs typeface="Alfa Slab One"/>
                <a:sym typeface="Alfa Slab One"/>
              </a:rPr>
              <a:t>HERE’S THE MODEL. WHAT’S THE STORY?</a:t>
            </a:r>
            <a:endParaRPr b="1" sz="2600">
              <a:latin typeface="Alfa Slab One"/>
              <a:ea typeface="Alfa Slab One"/>
              <a:cs typeface="Alfa Slab One"/>
              <a:sym typeface="Alfa Slab One"/>
            </a:endParaRPr>
          </a:p>
        </p:txBody>
      </p:sp>
      <p:sp>
        <p:nvSpPr>
          <p:cNvPr id="133" name="Google Shape;133;g1f46ef8d037_0_13"/>
          <p:cNvSpPr/>
          <p:nvPr/>
        </p:nvSpPr>
        <p:spPr>
          <a:xfrm>
            <a:off x="1930800" y="1442375"/>
            <a:ext cx="5040600" cy="1308600"/>
          </a:xfrm>
          <a:prstGeom prst="rect">
            <a:avLst/>
          </a:prstGeom>
          <a:noFill/>
          <a:ln cap="flat" cmpd="sng" w="1143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4" name="Google Shape;134;g1f46ef8d037_0_13"/>
          <p:cNvSpPr/>
          <p:nvPr/>
        </p:nvSpPr>
        <p:spPr>
          <a:xfrm>
            <a:off x="1915373" y="2750975"/>
            <a:ext cx="1266000" cy="1131900"/>
          </a:xfrm>
          <a:prstGeom prst="rect">
            <a:avLst/>
          </a:prstGeom>
          <a:noFill/>
          <a:ln cap="flat" cmpd="sng" w="1143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5" name="Google Shape;135;g1f46ef8d037_0_13"/>
          <p:cNvSpPr txBox="1"/>
          <p:nvPr/>
        </p:nvSpPr>
        <p:spPr>
          <a:xfrm>
            <a:off x="1984325" y="1442375"/>
            <a:ext cx="4935000" cy="147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400"/>
              <a:buFont typeface="Arial"/>
              <a:buNone/>
            </a:pPr>
            <a:r>
              <a:rPr lang="en" sz="8400">
                <a:latin typeface="Alfa Slab One"/>
                <a:ea typeface="Alfa Slab One"/>
                <a:cs typeface="Alfa Slab One"/>
                <a:sym typeface="Alfa Slab One"/>
              </a:rPr>
              <a:t>32</a:t>
            </a:r>
            <a:endParaRPr b="0" i="0" sz="8400" u="none" cap="none" strike="noStrike">
              <a:solidFill>
                <a:srgbClr val="000000"/>
              </a:solidFill>
              <a:latin typeface="Alfa Slab One"/>
              <a:ea typeface="Alfa Slab One"/>
              <a:cs typeface="Alfa Slab One"/>
              <a:sym typeface="Alfa Slab One"/>
            </a:endParaRPr>
          </a:p>
        </p:txBody>
      </p:sp>
      <p:sp>
        <p:nvSpPr>
          <p:cNvPr id="136" name="Google Shape;136;g1f46ef8d037_0_13"/>
          <p:cNvSpPr/>
          <p:nvPr/>
        </p:nvSpPr>
        <p:spPr>
          <a:xfrm>
            <a:off x="3195042" y="2750975"/>
            <a:ext cx="1266000" cy="1131900"/>
          </a:xfrm>
          <a:prstGeom prst="rect">
            <a:avLst/>
          </a:prstGeom>
          <a:noFill/>
          <a:ln cap="flat" cmpd="sng" w="1143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7" name="Google Shape;137;g1f46ef8d037_0_13"/>
          <p:cNvSpPr/>
          <p:nvPr/>
        </p:nvSpPr>
        <p:spPr>
          <a:xfrm>
            <a:off x="4453176" y="2750975"/>
            <a:ext cx="1266000" cy="1131900"/>
          </a:xfrm>
          <a:prstGeom prst="rect">
            <a:avLst/>
          </a:prstGeom>
          <a:noFill/>
          <a:ln cap="flat" cmpd="sng" w="1143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" name="Google Shape;138;g1f46ef8d037_0_13"/>
          <p:cNvSpPr/>
          <p:nvPr/>
        </p:nvSpPr>
        <p:spPr>
          <a:xfrm>
            <a:off x="5711310" y="2750975"/>
            <a:ext cx="1266000" cy="1131900"/>
          </a:xfrm>
          <a:prstGeom prst="rect">
            <a:avLst/>
          </a:prstGeom>
          <a:noFill/>
          <a:ln cap="flat" cmpd="sng" w="1143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1f46ef8d037_0_30"/>
          <p:cNvSpPr txBox="1"/>
          <p:nvPr>
            <p:ph type="ctrTitle"/>
          </p:nvPr>
        </p:nvSpPr>
        <p:spPr>
          <a:xfrm>
            <a:off x="582325" y="2571747"/>
            <a:ext cx="8222100" cy="838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800"/>
              <a:buNone/>
            </a:pPr>
            <a:r>
              <a:rPr lang="en" sz="10000">
                <a:latin typeface="Alfa Slab One"/>
                <a:ea typeface="Alfa Slab One"/>
                <a:cs typeface="Alfa Slab One"/>
                <a:sym typeface="Alfa Slab One"/>
              </a:rPr>
              <a:t>32 </a:t>
            </a:r>
            <a:r>
              <a:rPr lang="en" sz="10000">
                <a:latin typeface="Arial"/>
                <a:ea typeface="Arial"/>
                <a:cs typeface="Arial"/>
                <a:sym typeface="Arial"/>
              </a:rPr>
              <a:t>÷ </a:t>
            </a:r>
            <a:r>
              <a:rPr lang="en" sz="10000">
                <a:latin typeface="Alfa Slab One"/>
                <a:ea typeface="Alfa Slab One"/>
                <a:cs typeface="Alfa Slab One"/>
                <a:sym typeface="Alfa Slab One"/>
              </a:rPr>
              <a:t>4 </a:t>
            </a:r>
            <a:r>
              <a:rPr lang="en" sz="10000">
                <a:latin typeface="Alfa Slab One"/>
                <a:ea typeface="Alfa Slab One"/>
                <a:cs typeface="Alfa Slab One"/>
                <a:sym typeface="Alfa Slab One"/>
              </a:rPr>
              <a:t>= 8</a:t>
            </a:r>
            <a:endParaRPr b="1" sz="9600">
              <a:latin typeface="Alfa Slab One"/>
              <a:ea typeface="Alfa Slab One"/>
              <a:cs typeface="Alfa Slab One"/>
              <a:sym typeface="Alfa Slab On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Material">
  <a:themeElements>
    <a:clrScheme name="Material">
      <a:dk1>
        <a:srgbClr val="4285F4"/>
      </a:dk1>
      <a:lt1>
        <a:srgbClr val="FFFFFF"/>
      </a:lt1>
      <a:dk2>
        <a:srgbClr val="424242"/>
      </a:dk2>
      <a:lt2>
        <a:srgbClr val="737373"/>
      </a:lt2>
      <a:accent1>
        <a:srgbClr val="0277BD"/>
      </a:accent1>
      <a:accent2>
        <a:srgbClr val="0F9D58"/>
      </a:accent2>
      <a:accent3>
        <a:srgbClr val="DB4437"/>
      </a:accent3>
      <a:accent4>
        <a:srgbClr val="FAFAFA"/>
      </a:accent4>
      <a:accent5>
        <a:srgbClr val="1A237E"/>
      </a:accent5>
      <a:accent6>
        <a:srgbClr val="F4B400"/>
      </a:accent6>
      <a:hlink>
        <a:srgbClr val="1A237E"/>
      </a:hlink>
      <a:folHlink>
        <a:srgbClr val="1A237E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