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</p:sldIdLst>
  <p:sldSz cx="9144000" cy="5143500"/>
  <p:notesSz cx="9144000" cy="51435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slide" Target="slides/slide87.xml"/><Relationship Id="rId93" Type="http://schemas.openxmlformats.org/officeDocument/2006/relationships/slide" Target="slides/slide88.xml"/><Relationship Id="rId94" Type="http://schemas.openxmlformats.org/officeDocument/2006/relationships/slide" Target="slides/slide89.xml"/><Relationship Id="rId95" Type="http://schemas.openxmlformats.org/officeDocument/2006/relationships/slide" Target="slides/slide90.xml"/><Relationship Id="rId96" Type="http://schemas.openxmlformats.org/officeDocument/2006/relationships/slide" Target="slides/slide91.xml"/><Relationship Id="rId97" Type="http://schemas.openxmlformats.org/officeDocument/2006/relationships/slide" Target="slides/slide92.xml"/><Relationship Id="rId98" Type="http://schemas.openxmlformats.org/officeDocument/2006/relationships/slide" Target="slides/slide93.xml"/><Relationship Id="rId99" Type="http://schemas.openxmlformats.org/officeDocument/2006/relationships/slide" Target="slides/slide94.xml"/><Relationship Id="rId100" Type="http://schemas.openxmlformats.org/officeDocument/2006/relationships/slide" Target="slides/slide95.xml"/><Relationship Id="rId101" Type="http://schemas.openxmlformats.org/officeDocument/2006/relationships/slide" Target="slides/slide96.xml"/><Relationship Id="rId102" Type="http://schemas.openxmlformats.org/officeDocument/2006/relationships/slide" Target="slides/slide97.xml"/><Relationship Id="rId103" Type="http://schemas.openxmlformats.org/officeDocument/2006/relationships/slide" Target="slides/slide98.xml"/><Relationship Id="rId104" Type="http://schemas.openxmlformats.org/officeDocument/2006/relationships/slide" Target="slides/slide99.xml"/><Relationship Id="rId105" Type="http://schemas.openxmlformats.org/officeDocument/2006/relationships/slide" Target="slides/slide100.xml"/><Relationship Id="rId106" Type="http://schemas.openxmlformats.org/officeDocument/2006/relationships/slide" Target="slides/slide101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200" y="205740"/>
            <a:ext cx="8229600" cy="822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183005"/>
            <a:ext cx="822960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
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5.png"/></Relationships>
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6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jp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jp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jp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pn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pn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pn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pn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pn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pn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jp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pn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jp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7.jpg"/><Relationship Id="rId4" Type="http://schemas.openxmlformats.org/officeDocument/2006/relationships/image" Target="../media/image8.pn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pn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jpg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png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png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.png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png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.png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3.png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5.png"/></Relationships>
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.jpg"/></Relationships>
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7.png"/></Relationships>
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png"/></Relationships>
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9.png"/></Relationships>
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0.png"/></Relationships>
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.png"/></Relationships>
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2.png"/></Relationships>
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.png"/></Relationships>
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4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7.jpg"/><Relationship Id="rId4" Type="http://schemas.openxmlformats.org/officeDocument/2006/relationships/image" Target="../media/image10.jpg"/><Relationship Id="rId5" Type="http://schemas.openxmlformats.org/officeDocument/2006/relationships/image" Target="../media/image11.jpg"/></Relationships>
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5.png"/></Relationships>
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6.png"/></Relationships>
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7.png"/></Relationships>
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8.png"/></Relationships>
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9.png"/></Relationships>
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0.png"/></Relationships>
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1.png"/></Relationships>
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2.png"/></Relationships>
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3.png"/></Relationships>
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4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g"/></Relationships>
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5.png"/></Relationships>
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6.png"/></Relationships>
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7.jpg"/></Relationships>
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8.png"/></Relationships>
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9.png"/></Relationships>
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0.png"/></Relationships>
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1.png"/></Relationships>
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2.png"/></Relationships>
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3.png"/></Relationships>
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4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/Relationships>
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5.jpg"/></Relationships>
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6.png"/></Relationships>
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7.jpg"/></Relationships>
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8.png"/></Relationships>
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9.png"/></Relationships>
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0.jpg"/></Relationships>
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1.jpg"/></Relationships>
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2.png"/></Relationships>
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3.png"/></Relationships>
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4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/Relationships>
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5.png"/></Relationships>
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6.png"/></Relationships>
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7.png"/></Relationships>
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8.png"/></Relationships>
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9.png"/></Relationships>
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0.png"/></Relationships>
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1.png"/></Relationships>
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2.png"/></Relationships>
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3.png"/></Relationships>
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4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9572" y="213359"/>
            <a:ext cx="5320665" cy="647700"/>
          </a:xfrm>
          <a:custGeom>
            <a:avLst/>
            <a:gdLst/>
            <a:ahLst/>
            <a:cxnLst/>
            <a:rect l="l" t="t" r="r" b="b"/>
            <a:pathLst>
              <a:path w="5320665" h="647700">
                <a:moveTo>
                  <a:pt x="5320283" y="0"/>
                </a:moveTo>
                <a:lnTo>
                  <a:pt x="0" y="0"/>
                </a:lnTo>
                <a:lnTo>
                  <a:pt x="0" y="647700"/>
                </a:lnTo>
                <a:lnTo>
                  <a:pt x="5320283" y="647700"/>
                </a:lnTo>
                <a:lnTo>
                  <a:pt x="53202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614420" y="251840"/>
            <a:ext cx="145986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315">
                <a:latin typeface="Arial"/>
                <a:cs typeface="Arial"/>
              </a:rPr>
              <a:t>D</a:t>
            </a:r>
            <a:r>
              <a:rPr dirty="0" sz="3000" spc="100">
                <a:latin typeface="Arial"/>
                <a:cs typeface="Arial"/>
              </a:rPr>
              <a:t>i</a:t>
            </a:r>
            <a:r>
              <a:rPr dirty="0" sz="3000" spc="-215">
                <a:latin typeface="Arial"/>
                <a:cs typeface="Arial"/>
              </a:rPr>
              <a:t>a</a:t>
            </a:r>
            <a:r>
              <a:rPr dirty="0" sz="3000" spc="-315">
                <a:latin typeface="Arial"/>
                <a:cs typeface="Arial"/>
              </a:rPr>
              <a:t>m</a:t>
            </a:r>
            <a:r>
              <a:rPr dirty="0" sz="3000" spc="-210">
                <a:latin typeface="Arial"/>
                <a:cs typeface="Arial"/>
              </a:rPr>
              <a:t>ond</a:t>
            </a:r>
            <a:endParaRPr sz="3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47672" y="4293108"/>
            <a:ext cx="5320665" cy="647700"/>
          </a:xfrm>
          <a:custGeom>
            <a:avLst/>
            <a:gdLst/>
            <a:ahLst/>
            <a:cxnLst/>
            <a:rect l="l" t="t" r="r" b="b"/>
            <a:pathLst>
              <a:path w="5320665" h="647700">
                <a:moveTo>
                  <a:pt x="5320283" y="0"/>
                </a:moveTo>
                <a:lnTo>
                  <a:pt x="0" y="0"/>
                </a:lnTo>
                <a:lnTo>
                  <a:pt x="0" y="647700"/>
                </a:lnTo>
                <a:lnTo>
                  <a:pt x="5320283" y="647700"/>
                </a:lnTo>
                <a:lnTo>
                  <a:pt x="53202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753358" y="4332833"/>
            <a:ext cx="128397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-90">
                <a:latin typeface="Arial"/>
                <a:cs typeface="Arial"/>
              </a:rPr>
              <a:t>Puzzles</a:t>
            </a:r>
            <a:endParaRPr sz="3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03375" y="1316736"/>
            <a:ext cx="2612136" cy="26624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419344" y="1316736"/>
            <a:ext cx="2612136" cy="26624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54225" y="735837"/>
            <a:ext cx="5839460" cy="3597275"/>
            <a:chOff x="1554225" y="735837"/>
            <a:chExt cx="5839460" cy="3597275"/>
          </a:xfrm>
        </p:grpSpPr>
        <p:sp>
          <p:nvSpPr>
            <p:cNvPr id="3" name="object 3"/>
            <p:cNvSpPr/>
            <p:nvPr/>
          </p:nvSpPr>
          <p:spPr>
            <a:xfrm>
              <a:off x="1668779" y="798575"/>
              <a:ext cx="5609844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617725" y="799337"/>
              <a:ext cx="5712460" cy="3470275"/>
            </a:xfrm>
            <a:custGeom>
              <a:avLst/>
              <a:gdLst/>
              <a:ahLst/>
              <a:cxnLst/>
              <a:rect l="l" t="t" r="r" b="b"/>
              <a:pathLst>
                <a:path w="5712459" h="3470275">
                  <a:moveTo>
                    <a:pt x="0" y="3470148"/>
                  </a:moveTo>
                  <a:lnTo>
                    <a:pt x="5711952" y="3470148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03577" y="824230"/>
            <a:ext cx="5837555" cy="3596004"/>
            <a:chOff x="1703577" y="824230"/>
            <a:chExt cx="5837555" cy="3596004"/>
          </a:xfrm>
        </p:grpSpPr>
        <p:sp>
          <p:nvSpPr>
            <p:cNvPr id="3" name="object 3"/>
            <p:cNvSpPr/>
            <p:nvPr/>
          </p:nvSpPr>
          <p:spPr>
            <a:xfrm>
              <a:off x="1766315" y="886968"/>
              <a:ext cx="5710428" cy="346862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67077" y="887730"/>
              <a:ext cx="5710555" cy="3469004"/>
            </a:xfrm>
            <a:custGeom>
              <a:avLst/>
              <a:gdLst/>
              <a:ahLst/>
              <a:cxnLst/>
              <a:rect l="l" t="t" r="r" b="b"/>
              <a:pathLst>
                <a:path w="5710555" h="3469004">
                  <a:moveTo>
                    <a:pt x="0" y="3468624"/>
                  </a:moveTo>
                  <a:lnTo>
                    <a:pt x="5710428" y="3468624"/>
                  </a:lnTo>
                  <a:lnTo>
                    <a:pt x="5710428" y="0"/>
                  </a:lnTo>
                  <a:lnTo>
                    <a:pt x="0" y="0"/>
                  </a:lnTo>
                  <a:lnTo>
                    <a:pt x="0" y="3468624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03577" y="773937"/>
            <a:ext cx="5837555" cy="3597275"/>
            <a:chOff x="1703577" y="773937"/>
            <a:chExt cx="5837555" cy="3597275"/>
          </a:xfrm>
        </p:grpSpPr>
        <p:sp>
          <p:nvSpPr>
            <p:cNvPr id="3" name="object 3"/>
            <p:cNvSpPr/>
            <p:nvPr/>
          </p:nvSpPr>
          <p:spPr>
            <a:xfrm>
              <a:off x="1766315" y="836675"/>
              <a:ext cx="5710428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67077" y="837437"/>
              <a:ext cx="5710555" cy="3470275"/>
            </a:xfrm>
            <a:custGeom>
              <a:avLst/>
              <a:gdLst/>
              <a:ahLst/>
              <a:cxnLst/>
              <a:rect l="l" t="t" r="r" b="b"/>
              <a:pathLst>
                <a:path w="5710555" h="3470275">
                  <a:moveTo>
                    <a:pt x="0" y="3470148"/>
                  </a:moveTo>
                  <a:lnTo>
                    <a:pt x="5710428" y="3470148"/>
                  </a:lnTo>
                  <a:lnTo>
                    <a:pt x="5710428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07566" y="717550"/>
            <a:ext cx="5839460" cy="3596004"/>
            <a:chOff x="1607566" y="717550"/>
            <a:chExt cx="5839460" cy="3596004"/>
          </a:xfrm>
        </p:grpSpPr>
        <p:sp>
          <p:nvSpPr>
            <p:cNvPr id="3" name="object 3"/>
            <p:cNvSpPr/>
            <p:nvPr/>
          </p:nvSpPr>
          <p:spPr>
            <a:xfrm>
              <a:off x="1688592" y="839723"/>
              <a:ext cx="5643372" cy="33909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671066" y="781050"/>
              <a:ext cx="5712460" cy="3469004"/>
            </a:xfrm>
            <a:custGeom>
              <a:avLst/>
              <a:gdLst/>
              <a:ahLst/>
              <a:cxnLst/>
              <a:rect l="l" t="t" r="r" b="b"/>
              <a:pathLst>
                <a:path w="5712459" h="3469004">
                  <a:moveTo>
                    <a:pt x="0" y="3468624"/>
                  </a:moveTo>
                  <a:lnTo>
                    <a:pt x="5711952" y="3468624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68624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3285" y="632205"/>
            <a:ext cx="5839460" cy="3596004"/>
            <a:chOff x="1653285" y="632205"/>
            <a:chExt cx="5839460" cy="3596004"/>
          </a:xfrm>
        </p:grpSpPr>
        <p:sp>
          <p:nvSpPr>
            <p:cNvPr id="3" name="object 3"/>
            <p:cNvSpPr/>
            <p:nvPr/>
          </p:nvSpPr>
          <p:spPr>
            <a:xfrm>
              <a:off x="1767839" y="694943"/>
              <a:ext cx="5626608" cy="346862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16785" y="695705"/>
              <a:ext cx="5712460" cy="3469004"/>
            </a:xfrm>
            <a:custGeom>
              <a:avLst/>
              <a:gdLst/>
              <a:ahLst/>
              <a:cxnLst/>
              <a:rect l="l" t="t" r="r" b="b"/>
              <a:pathLst>
                <a:path w="5712459" h="3469004">
                  <a:moveTo>
                    <a:pt x="0" y="3468624"/>
                  </a:moveTo>
                  <a:lnTo>
                    <a:pt x="5711952" y="3468624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68624"/>
                  </a:lnTo>
                  <a:close/>
                </a:path>
              </a:pathLst>
            </a:custGeom>
            <a:ln w="1269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3285" y="834897"/>
            <a:ext cx="5839460" cy="3596004"/>
            <a:chOff x="1653285" y="834897"/>
            <a:chExt cx="5839460" cy="3596004"/>
          </a:xfrm>
        </p:grpSpPr>
        <p:sp>
          <p:nvSpPr>
            <p:cNvPr id="3" name="object 3"/>
            <p:cNvSpPr/>
            <p:nvPr/>
          </p:nvSpPr>
          <p:spPr>
            <a:xfrm>
              <a:off x="1769363" y="897635"/>
              <a:ext cx="5711951" cy="346862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16785" y="898397"/>
              <a:ext cx="5712460" cy="3469004"/>
            </a:xfrm>
            <a:custGeom>
              <a:avLst/>
              <a:gdLst/>
              <a:ahLst/>
              <a:cxnLst/>
              <a:rect l="l" t="t" r="r" b="b"/>
              <a:pathLst>
                <a:path w="5712459" h="3469004">
                  <a:moveTo>
                    <a:pt x="0" y="3468624"/>
                  </a:moveTo>
                  <a:lnTo>
                    <a:pt x="5711952" y="3468624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68624"/>
                  </a:lnTo>
                  <a:close/>
                </a:path>
              </a:pathLst>
            </a:custGeom>
            <a:ln w="1269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3285" y="714501"/>
            <a:ext cx="5839460" cy="3596004"/>
            <a:chOff x="1653285" y="714501"/>
            <a:chExt cx="5839460" cy="3596004"/>
          </a:xfrm>
        </p:grpSpPr>
        <p:sp>
          <p:nvSpPr>
            <p:cNvPr id="3" name="object 3"/>
            <p:cNvSpPr/>
            <p:nvPr/>
          </p:nvSpPr>
          <p:spPr>
            <a:xfrm>
              <a:off x="1764791" y="777239"/>
              <a:ext cx="5663183" cy="346862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16785" y="778001"/>
              <a:ext cx="5712460" cy="3469004"/>
            </a:xfrm>
            <a:custGeom>
              <a:avLst/>
              <a:gdLst/>
              <a:ahLst/>
              <a:cxnLst/>
              <a:rect l="l" t="t" r="r" b="b"/>
              <a:pathLst>
                <a:path w="5712459" h="3469004">
                  <a:moveTo>
                    <a:pt x="0" y="3468624"/>
                  </a:moveTo>
                  <a:lnTo>
                    <a:pt x="5711952" y="3468624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68624"/>
                  </a:lnTo>
                  <a:close/>
                </a:path>
              </a:pathLst>
            </a:custGeom>
            <a:ln w="1269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3285" y="662686"/>
            <a:ext cx="5839460" cy="3597275"/>
            <a:chOff x="1653285" y="662686"/>
            <a:chExt cx="5839460" cy="3597275"/>
          </a:xfrm>
        </p:grpSpPr>
        <p:sp>
          <p:nvSpPr>
            <p:cNvPr id="3" name="object 3"/>
            <p:cNvSpPr/>
            <p:nvPr/>
          </p:nvSpPr>
          <p:spPr>
            <a:xfrm>
              <a:off x="1722119" y="685800"/>
              <a:ext cx="5711952" cy="350977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16785" y="726186"/>
              <a:ext cx="5712460" cy="3470275"/>
            </a:xfrm>
            <a:custGeom>
              <a:avLst/>
              <a:gdLst/>
              <a:ahLst/>
              <a:cxnLst/>
              <a:rect l="l" t="t" r="r" b="b"/>
              <a:pathLst>
                <a:path w="5712459" h="3470275">
                  <a:moveTo>
                    <a:pt x="0" y="3470148"/>
                  </a:moveTo>
                  <a:lnTo>
                    <a:pt x="5711952" y="3470148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54225" y="735837"/>
            <a:ext cx="5839460" cy="3597275"/>
            <a:chOff x="1554225" y="735837"/>
            <a:chExt cx="5839460" cy="3597275"/>
          </a:xfrm>
        </p:grpSpPr>
        <p:sp>
          <p:nvSpPr>
            <p:cNvPr id="3" name="object 3"/>
            <p:cNvSpPr/>
            <p:nvPr/>
          </p:nvSpPr>
          <p:spPr>
            <a:xfrm>
              <a:off x="1616963" y="798575"/>
              <a:ext cx="5711951" cy="34350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617725" y="799337"/>
              <a:ext cx="5712460" cy="3470275"/>
            </a:xfrm>
            <a:custGeom>
              <a:avLst/>
              <a:gdLst/>
              <a:ahLst/>
              <a:cxnLst/>
              <a:rect l="l" t="t" r="r" b="b"/>
              <a:pathLst>
                <a:path w="5712459" h="3470275">
                  <a:moveTo>
                    <a:pt x="0" y="3470148"/>
                  </a:moveTo>
                  <a:lnTo>
                    <a:pt x="5711952" y="3470148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3285" y="773937"/>
            <a:ext cx="5839460" cy="3597275"/>
            <a:chOff x="1653285" y="773937"/>
            <a:chExt cx="5839460" cy="3597275"/>
          </a:xfrm>
        </p:grpSpPr>
        <p:sp>
          <p:nvSpPr>
            <p:cNvPr id="3" name="object 3"/>
            <p:cNvSpPr/>
            <p:nvPr/>
          </p:nvSpPr>
          <p:spPr>
            <a:xfrm>
              <a:off x="1716023" y="836675"/>
              <a:ext cx="5759196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16785" y="837437"/>
              <a:ext cx="5712460" cy="3470275"/>
            </a:xfrm>
            <a:custGeom>
              <a:avLst/>
              <a:gdLst/>
              <a:ahLst/>
              <a:cxnLst/>
              <a:rect l="l" t="t" r="r" b="b"/>
              <a:pathLst>
                <a:path w="5712459" h="3470275">
                  <a:moveTo>
                    <a:pt x="0" y="3470148"/>
                  </a:moveTo>
                  <a:lnTo>
                    <a:pt x="5711952" y="3470148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52117" y="735837"/>
            <a:ext cx="5837555" cy="3597275"/>
            <a:chOff x="1452117" y="735837"/>
            <a:chExt cx="5837555" cy="3597275"/>
          </a:xfrm>
        </p:grpSpPr>
        <p:sp>
          <p:nvSpPr>
            <p:cNvPr id="3" name="object 3"/>
            <p:cNvSpPr/>
            <p:nvPr/>
          </p:nvSpPr>
          <p:spPr>
            <a:xfrm>
              <a:off x="1495043" y="798575"/>
              <a:ext cx="5711952" cy="343966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515617" y="799337"/>
              <a:ext cx="5710555" cy="3470275"/>
            </a:xfrm>
            <a:custGeom>
              <a:avLst/>
              <a:gdLst/>
              <a:ahLst/>
              <a:cxnLst/>
              <a:rect l="l" t="t" r="r" b="b"/>
              <a:pathLst>
                <a:path w="5710555" h="3470275">
                  <a:moveTo>
                    <a:pt x="0" y="3470148"/>
                  </a:moveTo>
                  <a:lnTo>
                    <a:pt x="5710428" y="3470148"/>
                  </a:lnTo>
                  <a:lnTo>
                    <a:pt x="5710428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61261" y="720598"/>
            <a:ext cx="5839460" cy="3596004"/>
            <a:chOff x="1461261" y="720598"/>
            <a:chExt cx="5839460" cy="3596004"/>
          </a:xfrm>
        </p:grpSpPr>
        <p:sp>
          <p:nvSpPr>
            <p:cNvPr id="3" name="object 3"/>
            <p:cNvSpPr/>
            <p:nvPr/>
          </p:nvSpPr>
          <p:spPr>
            <a:xfrm>
              <a:off x="1523999" y="783336"/>
              <a:ext cx="5711952" cy="346862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524761" y="784098"/>
              <a:ext cx="5712460" cy="3469004"/>
            </a:xfrm>
            <a:custGeom>
              <a:avLst/>
              <a:gdLst/>
              <a:ahLst/>
              <a:cxnLst/>
              <a:rect l="l" t="t" r="r" b="b"/>
              <a:pathLst>
                <a:path w="5712459" h="3469004">
                  <a:moveTo>
                    <a:pt x="0" y="3468624"/>
                  </a:moveTo>
                  <a:lnTo>
                    <a:pt x="5711951" y="3468624"/>
                  </a:lnTo>
                  <a:lnTo>
                    <a:pt x="5711951" y="0"/>
                  </a:lnTo>
                  <a:lnTo>
                    <a:pt x="0" y="0"/>
                  </a:lnTo>
                  <a:lnTo>
                    <a:pt x="0" y="3468624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3285" y="773937"/>
            <a:ext cx="5839460" cy="3597275"/>
            <a:chOff x="1653285" y="773937"/>
            <a:chExt cx="5839460" cy="3597275"/>
          </a:xfrm>
        </p:grpSpPr>
        <p:sp>
          <p:nvSpPr>
            <p:cNvPr id="3" name="object 3"/>
            <p:cNvSpPr/>
            <p:nvPr/>
          </p:nvSpPr>
          <p:spPr>
            <a:xfrm>
              <a:off x="1766315" y="836675"/>
              <a:ext cx="5669280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16785" y="837437"/>
              <a:ext cx="5712460" cy="3470275"/>
            </a:xfrm>
            <a:custGeom>
              <a:avLst/>
              <a:gdLst/>
              <a:ahLst/>
              <a:cxnLst/>
              <a:rect l="l" t="t" r="r" b="b"/>
              <a:pathLst>
                <a:path w="5712459" h="3470275">
                  <a:moveTo>
                    <a:pt x="0" y="3470148"/>
                  </a:moveTo>
                  <a:lnTo>
                    <a:pt x="5711952" y="3470148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96897" y="773937"/>
            <a:ext cx="5837555" cy="3597275"/>
            <a:chOff x="1596897" y="773937"/>
            <a:chExt cx="5837555" cy="3597275"/>
          </a:xfrm>
        </p:grpSpPr>
        <p:sp>
          <p:nvSpPr>
            <p:cNvPr id="3" name="object 3"/>
            <p:cNvSpPr/>
            <p:nvPr/>
          </p:nvSpPr>
          <p:spPr>
            <a:xfrm>
              <a:off x="1709927" y="836675"/>
              <a:ext cx="5660135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660397" y="837437"/>
              <a:ext cx="5710555" cy="3470275"/>
            </a:xfrm>
            <a:custGeom>
              <a:avLst/>
              <a:gdLst/>
              <a:ahLst/>
              <a:cxnLst/>
              <a:rect l="l" t="t" r="r" b="b"/>
              <a:pathLst>
                <a:path w="5710555" h="3470275">
                  <a:moveTo>
                    <a:pt x="0" y="3470148"/>
                  </a:moveTo>
                  <a:lnTo>
                    <a:pt x="5710428" y="3470148"/>
                  </a:lnTo>
                  <a:lnTo>
                    <a:pt x="5710428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3285" y="773937"/>
            <a:ext cx="5839460" cy="3597275"/>
            <a:chOff x="1653285" y="773937"/>
            <a:chExt cx="5839460" cy="3597275"/>
          </a:xfrm>
        </p:grpSpPr>
        <p:sp>
          <p:nvSpPr>
            <p:cNvPr id="3" name="object 3"/>
            <p:cNvSpPr/>
            <p:nvPr/>
          </p:nvSpPr>
          <p:spPr>
            <a:xfrm>
              <a:off x="1716023" y="836675"/>
              <a:ext cx="5667756" cy="35250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16785" y="837437"/>
              <a:ext cx="5712460" cy="3470275"/>
            </a:xfrm>
            <a:custGeom>
              <a:avLst/>
              <a:gdLst/>
              <a:ahLst/>
              <a:cxnLst/>
              <a:rect l="l" t="t" r="r" b="b"/>
              <a:pathLst>
                <a:path w="5712459" h="3470275">
                  <a:moveTo>
                    <a:pt x="0" y="3470148"/>
                  </a:moveTo>
                  <a:lnTo>
                    <a:pt x="5711952" y="3470148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3285" y="786130"/>
            <a:ext cx="5839460" cy="3596004"/>
            <a:chOff x="1653285" y="786130"/>
            <a:chExt cx="5839460" cy="3596004"/>
          </a:xfrm>
        </p:grpSpPr>
        <p:sp>
          <p:nvSpPr>
            <p:cNvPr id="3" name="object 3"/>
            <p:cNvSpPr/>
            <p:nvPr/>
          </p:nvSpPr>
          <p:spPr>
            <a:xfrm>
              <a:off x="1716023" y="848868"/>
              <a:ext cx="5711952" cy="346862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16785" y="849630"/>
              <a:ext cx="5712460" cy="3469004"/>
            </a:xfrm>
            <a:custGeom>
              <a:avLst/>
              <a:gdLst/>
              <a:ahLst/>
              <a:cxnLst/>
              <a:rect l="l" t="t" r="r" b="b"/>
              <a:pathLst>
                <a:path w="5712459" h="3469004">
                  <a:moveTo>
                    <a:pt x="0" y="3468624"/>
                  </a:moveTo>
                  <a:lnTo>
                    <a:pt x="5711952" y="3468624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68624"/>
                  </a:lnTo>
                  <a:close/>
                </a:path>
              </a:pathLst>
            </a:custGeom>
            <a:ln w="1269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3285" y="773937"/>
            <a:ext cx="5839460" cy="3597275"/>
            <a:chOff x="1653285" y="773937"/>
            <a:chExt cx="5839460" cy="3597275"/>
          </a:xfrm>
        </p:grpSpPr>
        <p:sp>
          <p:nvSpPr>
            <p:cNvPr id="3" name="object 3"/>
            <p:cNvSpPr/>
            <p:nvPr/>
          </p:nvSpPr>
          <p:spPr>
            <a:xfrm>
              <a:off x="1716023" y="836675"/>
              <a:ext cx="5711952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16785" y="837437"/>
              <a:ext cx="5712460" cy="3470275"/>
            </a:xfrm>
            <a:custGeom>
              <a:avLst/>
              <a:gdLst/>
              <a:ahLst/>
              <a:cxnLst/>
              <a:rect l="l" t="t" r="r" b="b"/>
              <a:pathLst>
                <a:path w="5712459" h="3470275">
                  <a:moveTo>
                    <a:pt x="0" y="3470148"/>
                  </a:moveTo>
                  <a:lnTo>
                    <a:pt x="5711952" y="3470148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31366" y="735837"/>
            <a:ext cx="5839460" cy="3597275"/>
            <a:chOff x="1531366" y="735837"/>
            <a:chExt cx="5839460" cy="3597275"/>
          </a:xfrm>
        </p:grpSpPr>
        <p:sp>
          <p:nvSpPr>
            <p:cNvPr id="3" name="object 3"/>
            <p:cNvSpPr/>
            <p:nvPr/>
          </p:nvSpPr>
          <p:spPr>
            <a:xfrm>
              <a:off x="1594104" y="798575"/>
              <a:ext cx="5711952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594866" y="799337"/>
              <a:ext cx="5712460" cy="3470275"/>
            </a:xfrm>
            <a:custGeom>
              <a:avLst/>
              <a:gdLst/>
              <a:ahLst/>
              <a:cxnLst/>
              <a:rect l="l" t="t" r="r" b="b"/>
              <a:pathLst>
                <a:path w="5712459" h="3470275">
                  <a:moveTo>
                    <a:pt x="0" y="3470148"/>
                  </a:moveTo>
                  <a:lnTo>
                    <a:pt x="5711952" y="3470148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3285" y="773937"/>
            <a:ext cx="5839460" cy="3597275"/>
            <a:chOff x="1653285" y="773937"/>
            <a:chExt cx="5839460" cy="3597275"/>
          </a:xfrm>
        </p:grpSpPr>
        <p:sp>
          <p:nvSpPr>
            <p:cNvPr id="3" name="object 3"/>
            <p:cNvSpPr/>
            <p:nvPr/>
          </p:nvSpPr>
          <p:spPr>
            <a:xfrm>
              <a:off x="1716023" y="836675"/>
              <a:ext cx="5711952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16785" y="837437"/>
              <a:ext cx="5712460" cy="3470275"/>
            </a:xfrm>
            <a:custGeom>
              <a:avLst/>
              <a:gdLst/>
              <a:ahLst/>
              <a:cxnLst/>
              <a:rect l="l" t="t" r="r" b="b"/>
              <a:pathLst>
                <a:path w="5712459" h="3470275">
                  <a:moveTo>
                    <a:pt x="0" y="3470148"/>
                  </a:moveTo>
                  <a:lnTo>
                    <a:pt x="5711952" y="3470148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3285" y="773937"/>
            <a:ext cx="5839460" cy="3597275"/>
            <a:chOff x="1653285" y="773937"/>
            <a:chExt cx="5839460" cy="3597275"/>
          </a:xfrm>
        </p:grpSpPr>
        <p:sp>
          <p:nvSpPr>
            <p:cNvPr id="3" name="object 3"/>
            <p:cNvSpPr/>
            <p:nvPr/>
          </p:nvSpPr>
          <p:spPr>
            <a:xfrm>
              <a:off x="1716023" y="836675"/>
              <a:ext cx="5711952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16785" y="837437"/>
              <a:ext cx="5712460" cy="3470275"/>
            </a:xfrm>
            <a:custGeom>
              <a:avLst/>
              <a:gdLst/>
              <a:ahLst/>
              <a:cxnLst/>
              <a:rect l="l" t="t" r="r" b="b"/>
              <a:pathLst>
                <a:path w="5712459" h="3470275">
                  <a:moveTo>
                    <a:pt x="0" y="3470148"/>
                  </a:moveTo>
                  <a:lnTo>
                    <a:pt x="5711952" y="3470148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3285" y="773937"/>
            <a:ext cx="5839460" cy="3597275"/>
            <a:chOff x="1653285" y="773937"/>
            <a:chExt cx="5839460" cy="3597275"/>
          </a:xfrm>
        </p:grpSpPr>
        <p:sp>
          <p:nvSpPr>
            <p:cNvPr id="3" name="object 3"/>
            <p:cNvSpPr/>
            <p:nvPr/>
          </p:nvSpPr>
          <p:spPr>
            <a:xfrm>
              <a:off x="1716023" y="836675"/>
              <a:ext cx="5772912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16785" y="837437"/>
              <a:ext cx="5712460" cy="3470275"/>
            </a:xfrm>
            <a:custGeom>
              <a:avLst/>
              <a:gdLst/>
              <a:ahLst/>
              <a:cxnLst/>
              <a:rect l="l" t="t" r="r" b="b"/>
              <a:pathLst>
                <a:path w="5712459" h="3470275">
                  <a:moveTo>
                    <a:pt x="0" y="3470148"/>
                  </a:moveTo>
                  <a:lnTo>
                    <a:pt x="5711952" y="3470148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3285" y="773937"/>
            <a:ext cx="5839460" cy="3597275"/>
            <a:chOff x="1653285" y="773937"/>
            <a:chExt cx="5839460" cy="3597275"/>
          </a:xfrm>
        </p:grpSpPr>
        <p:sp>
          <p:nvSpPr>
            <p:cNvPr id="3" name="object 3"/>
            <p:cNvSpPr/>
            <p:nvPr/>
          </p:nvSpPr>
          <p:spPr>
            <a:xfrm>
              <a:off x="1716023" y="873251"/>
              <a:ext cx="5711952" cy="348234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16785" y="837437"/>
              <a:ext cx="5712460" cy="3470275"/>
            </a:xfrm>
            <a:custGeom>
              <a:avLst/>
              <a:gdLst/>
              <a:ahLst/>
              <a:cxnLst/>
              <a:rect l="l" t="t" r="r" b="b"/>
              <a:pathLst>
                <a:path w="5712459" h="3470275">
                  <a:moveTo>
                    <a:pt x="0" y="3470148"/>
                  </a:moveTo>
                  <a:lnTo>
                    <a:pt x="5711952" y="3470148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3285" y="773937"/>
            <a:ext cx="5839460" cy="3597275"/>
            <a:chOff x="1653285" y="773937"/>
            <a:chExt cx="5839460" cy="3597275"/>
          </a:xfrm>
        </p:grpSpPr>
        <p:sp>
          <p:nvSpPr>
            <p:cNvPr id="3" name="object 3"/>
            <p:cNvSpPr/>
            <p:nvPr/>
          </p:nvSpPr>
          <p:spPr>
            <a:xfrm>
              <a:off x="1705355" y="848867"/>
              <a:ext cx="5711952" cy="341071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16785" y="837437"/>
              <a:ext cx="5712460" cy="3470275"/>
            </a:xfrm>
            <a:custGeom>
              <a:avLst/>
              <a:gdLst/>
              <a:ahLst/>
              <a:cxnLst/>
              <a:rect l="l" t="t" r="r" b="b"/>
              <a:pathLst>
                <a:path w="5712459" h="3470275">
                  <a:moveTo>
                    <a:pt x="0" y="3470148"/>
                  </a:moveTo>
                  <a:lnTo>
                    <a:pt x="5711952" y="3470148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29485" y="790701"/>
            <a:ext cx="5839460" cy="3597275"/>
            <a:chOff x="1729485" y="790701"/>
            <a:chExt cx="5839460" cy="3597275"/>
          </a:xfrm>
        </p:grpSpPr>
        <p:sp>
          <p:nvSpPr>
            <p:cNvPr id="3" name="object 3"/>
            <p:cNvSpPr/>
            <p:nvPr/>
          </p:nvSpPr>
          <p:spPr>
            <a:xfrm>
              <a:off x="1821179" y="896111"/>
              <a:ext cx="5654040" cy="346862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92985" y="854201"/>
              <a:ext cx="5712460" cy="3470275"/>
            </a:xfrm>
            <a:custGeom>
              <a:avLst/>
              <a:gdLst/>
              <a:ahLst/>
              <a:cxnLst/>
              <a:rect l="l" t="t" r="r" b="b"/>
              <a:pathLst>
                <a:path w="5712459" h="3470275">
                  <a:moveTo>
                    <a:pt x="0" y="3470148"/>
                  </a:moveTo>
                  <a:lnTo>
                    <a:pt x="5711952" y="3470148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3285" y="773937"/>
            <a:ext cx="5839460" cy="3597275"/>
            <a:chOff x="1653285" y="773937"/>
            <a:chExt cx="5839460" cy="3597275"/>
          </a:xfrm>
        </p:grpSpPr>
        <p:sp>
          <p:nvSpPr>
            <p:cNvPr id="3" name="object 3"/>
            <p:cNvSpPr/>
            <p:nvPr/>
          </p:nvSpPr>
          <p:spPr>
            <a:xfrm>
              <a:off x="1716023" y="836675"/>
              <a:ext cx="5711952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16785" y="837437"/>
              <a:ext cx="5712460" cy="3470275"/>
            </a:xfrm>
            <a:custGeom>
              <a:avLst/>
              <a:gdLst/>
              <a:ahLst/>
              <a:cxnLst/>
              <a:rect l="l" t="t" r="r" b="b"/>
              <a:pathLst>
                <a:path w="5712459" h="3470275">
                  <a:moveTo>
                    <a:pt x="0" y="3470148"/>
                  </a:moveTo>
                  <a:lnTo>
                    <a:pt x="5711952" y="3470148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3285" y="773937"/>
            <a:ext cx="5839460" cy="3597275"/>
            <a:chOff x="1653285" y="773937"/>
            <a:chExt cx="5839460" cy="3597275"/>
          </a:xfrm>
        </p:grpSpPr>
        <p:sp>
          <p:nvSpPr>
            <p:cNvPr id="3" name="object 3"/>
            <p:cNvSpPr/>
            <p:nvPr/>
          </p:nvSpPr>
          <p:spPr>
            <a:xfrm>
              <a:off x="1716023" y="836675"/>
              <a:ext cx="5711952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16785" y="837437"/>
              <a:ext cx="5712460" cy="3470275"/>
            </a:xfrm>
            <a:custGeom>
              <a:avLst/>
              <a:gdLst/>
              <a:ahLst/>
              <a:cxnLst/>
              <a:rect l="l" t="t" r="r" b="b"/>
              <a:pathLst>
                <a:path w="5712459" h="3470275">
                  <a:moveTo>
                    <a:pt x="0" y="3470148"/>
                  </a:moveTo>
                  <a:lnTo>
                    <a:pt x="5711952" y="3470148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3285" y="773937"/>
            <a:ext cx="5839460" cy="3597275"/>
            <a:chOff x="1653285" y="773937"/>
            <a:chExt cx="5839460" cy="3597275"/>
          </a:xfrm>
        </p:grpSpPr>
        <p:sp>
          <p:nvSpPr>
            <p:cNvPr id="3" name="object 3"/>
            <p:cNvSpPr/>
            <p:nvPr/>
          </p:nvSpPr>
          <p:spPr>
            <a:xfrm>
              <a:off x="1716023" y="836675"/>
              <a:ext cx="5711952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16785" y="837437"/>
              <a:ext cx="5712460" cy="3470275"/>
            </a:xfrm>
            <a:custGeom>
              <a:avLst/>
              <a:gdLst/>
              <a:ahLst/>
              <a:cxnLst/>
              <a:rect l="l" t="t" r="r" b="b"/>
              <a:pathLst>
                <a:path w="5712459" h="3470275">
                  <a:moveTo>
                    <a:pt x="0" y="3470148"/>
                  </a:moveTo>
                  <a:lnTo>
                    <a:pt x="5711952" y="3470148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3285" y="773937"/>
            <a:ext cx="5839460" cy="3597275"/>
            <a:chOff x="1653285" y="773937"/>
            <a:chExt cx="5839460" cy="3597275"/>
          </a:xfrm>
        </p:grpSpPr>
        <p:sp>
          <p:nvSpPr>
            <p:cNvPr id="3" name="object 3"/>
            <p:cNvSpPr/>
            <p:nvPr/>
          </p:nvSpPr>
          <p:spPr>
            <a:xfrm>
              <a:off x="1716023" y="836675"/>
              <a:ext cx="5711952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16785" y="837437"/>
              <a:ext cx="5712460" cy="3470275"/>
            </a:xfrm>
            <a:custGeom>
              <a:avLst/>
              <a:gdLst/>
              <a:ahLst/>
              <a:cxnLst/>
              <a:rect l="l" t="t" r="r" b="b"/>
              <a:pathLst>
                <a:path w="5712459" h="3470275">
                  <a:moveTo>
                    <a:pt x="0" y="3470148"/>
                  </a:moveTo>
                  <a:lnTo>
                    <a:pt x="5711952" y="3470148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3285" y="773937"/>
            <a:ext cx="5839460" cy="3597275"/>
            <a:chOff x="1653285" y="773937"/>
            <a:chExt cx="5839460" cy="3597275"/>
          </a:xfrm>
        </p:grpSpPr>
        <p:sp>
          <p:nvSpPr>
            <p:cNvPr id="3" name="object 3"/>
            <p:cNvSpPr/>
            <p:nvPr/>
          </p:nvSpPr>
          <p:spPr>
            <a:xfrm>
              <a:off x="1716023" y="836675"/>
              <a:ext cx="5711952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16785" y="837437"/>
              <a:ext cx="5712460" cy="3470275"/>
            </a:xfrm>
            <a:custGeom>
              <a:avLst/>
              <a:gdLst/>
              <a:ahLst/>
              <a:cxnLst/>
              <a:rect l="l" t="t" r="r" b="b"/>
              <a:pathLst>
                <a:path w="5712459" h="3470275">
                  <a:moveTo>
                    <a:pt x="0" y="3470148"/>
                  </a:moveTo>
                  <a:lnTo>
                    <a:pt x="5711952" y="3470148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3285" y="773937"/>
            <a:ext cx="5839460" cy="3597275"/>
            <a:chOff x="1653285" y="773937"/>
            <a:chExt cx="5839460" cy="3597275"/>
          </a:xfrm>
        </p:grpSpPr>
        <p:sp>
          <p:nvSpPr>
            <p:cNvPr id="3" name="object 3"/>
            <p:cNvSpPr/>
            <p:nvPr/>
          </p:nvSpPr>
          <p:spPr>
            <a:xfrm>
              <a:off x="1716023" y="836675"/>
              <a:ext cx="5711952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16785" y="837437"/>
              <a:ext cx="5712460" cy="3470275"/>
            </a:xfrm>
            <a:custGeom>
              <a:avLst/>
              <a:gdLst/>
              <a:ahLst/>
              <a:cxnLst/>
              <a:rect l="l" t="t" r="r" b="b"/>
              <a:pathLst>
                <a:path w="5712459" h="3470275">
                  <a:moveTo>
                    <a:pt x="0" y="3470148"/>
                  </a:moveTo>
                  <a:lnTo>
                    <a:pt x="5711952" y="3470148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3285" y="773937"/>
            <a:ext cx="5839460" cy="3597275"/>
            <a:chOff x="1653285" y="773937"/>
            <a:chExt cx="5839460" cy="3597275"/>
          </a:xfrm>
        </p:grpSpPr>
        <p:sp>
          <p:nvSpPr>
            <p:cNvPr id="3" name="object 3"/>
            <p:cNvSpPr/>
            <p:nvPr/>
          </p:nvSpPr>
          <p:spPr>
            <a:xfrm>
              <a:off x="1738883" y="836675"/>
              <a:ext cx="5666232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16785" y="837437"/>
              <a:ext cx="5712460" cy="3470275"/>
            </a:xfrm>
            <a:custGeom>
              <a:avLst/>
              <a:gdLst/>
              <a:ahLst/>
              <a:cxnLst/>
              <a:rect l="l" t="t" r="r" b="b"/>
              <a:pathLst>
                <a:path w="5712459" h="3470275">
                  <a:moveTo>
                    <a:pt x="0" y="3470148"/>
                  </a:moveTo>
                  <a:lnTo>
                    <a:pt x="5711952" y="3470148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3285" y="773937"/>
            <a:ext cx="5839460" cy="3597275"/>
            <a:chOff x="1653285" y="773937"/>
            <a:chExt cx="5839460" cy="3597275"/>
          </a:xfrm>
        </p:grpSpPr>
        <p:sp>
          <p:nvSpPr>
            <p:cNvPr id="3" name="object 3"/>
            <p:cNvSpPr/>
            <p:nvPr/>
          </p:nvSpPr>
          <p:spPr>
            <a:xfrm>
              <a:off x="1760219" y="890015"/>
              <a:ext cx="5667756" cy="341680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16785" y="837437"/>
              <a:ext cx="5712460" cy="3470275"/>
            </a:xfrm>
            <a:custGeom>
              <a:avLst/>
              <a:gdLst/>
              <a:ahLst/>
              <a:cxnLst/>
              <a:rect l="l" t="t" r="r" b="b"/>
              <a:pathLst>
                <a:path w="5712459" h="3470275">
                  <a:moveTo>
                    <a:pt x="0" y="3470148"/>
                  </a:moveTo>
                  <a:lnTo>
                    <a:pt x="5711952" y="3470148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3285" y="773937"/>
            <a:ext cx="5839460" cy="3597275"/>
            <a:chOff x="1653285" y="773937"/>
            <a:chExt cx="5839460" cy="3597275"/>
          </a:xfrm>
        </p:grpSpPr>
        <p:sp>
          <p:nvSpPr>
            <p:cNvPr id="3" name="object 3"/>
            <p:cNvSpPr/>
            <p:nvPr/>
          </p:nvSpPr>
          <p:spPr>
            <a:xfrm>
              <a:off x="1716023" y="836675"/>
              <a:ext cx="5711952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16785" y="837437"/>
              <a:ext cx="5712460" cy="3470275"/>
            </a:xfrm>
            <a:custGeom>
              <a:avLst/>
              <a:gdLst/>
              <a:ahLst/>
              <a:cxnLst/>
              <a:rect l="l" t="t" r="r" b="b"/>
              <a:pathLst>
                <a:path w="5712459" h="3470275">
                  <a:moveTo>
                    <a:pt x="0" y="3470148"/>
                  </a:moveTo>
                  <a:lnTo>
                    <a:pt x="5711952" y="3470148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31366" y="850138"/>
            <a:ext cx="5839460" cy="3597275"/>
            <a:chOff x="1531366" y="850138"/>
            <a:chExt cx="5839460" cy="3597275"/>
          </a:xfrm>
        </p:grpSpPr>
        <p:sp>
          <p:nvSpPr>
            <p:cNvPr id="3" name="object 3"/>
            <p:cNvSpPr/>
            <p:nvPr/>
          </p:nvSpPr>
          <p:spPr>
            <a:xfrm>
              <a:off x="1549908" y="912876"/>
              <a:ext cx="5711951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594866" y="913638"/>
              <a:ext cx="5712460" cy="3470275"/>
            </a:xfrm>
            <a:custGeom>
              <a:avLst/>
              <a:gdLst/>
              <a:ahLst/>
              <a:cxnLst/>
              <a:rect l="l" t="t" r="r" b="b"/>
              <a:pathLst>
                <a:path w="5712459" h="3470275">
                  <a:moveTo>
                    <a:pt x="0" y="3470148"/>
                  </a:moveTo>
                  <a:lnTo>
                    <a:pt x="5711952" y="3470148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85289" y="746505"/>
            <a:ext cx="5921375" cy="3597275"/>
            <a:chOff x="1685289" y="746505"/>
            <a:chExt cx="5921375" cy="3597275"/>
          </a:xfrm>
        </p:grpSpPr>
        <p:sp>
          <p:nvSpPr>
            <p:cNvPr id="3" name="object 3"/>
            <p:cNvSpPr/>
            <p:nvPr/>
          </p:nvSpPr>
          <p:spPr>
            <a:xfrm>
              <a:off x="1888235" y="891539"/>
              <a:ext cx="5586984" cy="33604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832609" y="810005"/>
              <a:ext cx="5710555" cy="3469004"/>
            </a:xfrm>
            <a:custGeom>
              <a:avLst/>
              <a:gdLst/>
              <a:ahLst/>
              <a:cxnLst/>
              <a:rect l="l" t="t" r="r" b="b"/>
              <a:pathLst>
                <a:path w="5710555" h="3469004">
                  <a:moveTo>
                    <a:pt x="0" y="3468624"/>
                  </a:moveTo>
                  <a:lnTo>
                    <a:pt x="5710428" y="3468624"/>
                  </a:lnTo>
                  <a:lnTo>
                    <a:pt x="5710428" y="0"/>
                  </a:lnTo>
                  <a:lnTo>
                    <a:pt x="0" y="0"/>
                  </a:lnTo>
                  <a:lnTo>
                    <a:pt x="0" y="3468624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920239" y="891539"/>
              <a:ext cx="5586984" cy="334670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783079" y="845819"/>
              <a:ext cx="5692140" cy="341528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748789" y="811529"/>
              <a:ext cx="5712460" cy="3469004"/>
            </a:xfrm>
            <a:custGeom>
              <a:avLst/>
              <a:gdLst/>
              <a:ahLst/>
              <a:cxnLst/>
              <a:rect l="l" t="t" r="r" b="b"/>
              <a:pathLst>
                <a:path w="5712459" h="3469004">
                  <a:moveTo>
                    <a:pt x="0" y="3468624"/>
                  </a:moveTo>
                  <a:lnTo>
                    <a:pt x="5711952" y="3468624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68624"/>
                  </a:lnTo>
                  <a:close/>
                </a:path>
              </a:pathLst>
            </a:custGeom>
            <a:ln w="1269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3285" y="773937"/>
            <a:ext cx="5839460" cy="3597275"/>
            <a:chOff x="1653285" y="773937"/>
            <a:chExt cx="5839460" cy="3597275"/>
          </a:xfrm>
        </p:grpSpPr>
        <p:sp>
          <p:nvSpPr>
            <p:cNvPr id="3" name="object 3"/>
            <p:cNvSpPr/>
            <p:nvPr/>
          </p:nvSpPr>
          <p:spPr>
            <a:xfrm>
              <a:off x="1716023" y="836675"/>
              <a:ext cx="5711952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16785" y="837437"/>
              <a:ext cx="5712460" cy="3470275"/>
            </a:xfrm>
            <a:custGeom>
              <a:avLst/>
              <a:gdLst/>
              <a:ahLst/>
              <a:cxnLst/>
              <a:rect l="l" t="t" r="r" b="b"/>
              <a:pathLst>
                <a:path w="5712459" h="3470275">
                  <a:moveTo>
                    <a:pt x="0" y="3470148"/>
                  </a:moveTo>
                  <a:lnTo>
                    <a:pt x="5711952" y="3470148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3285" y="773937"/>
            <a:ext cx="5839460" cy="3597275"/>
            <a:chOff x="1653285" y="773937"/>
            <a:chExt cx="5839460" cy="3597275"/>
          </a:xfrm>
        </p:grpSpPr>
        <p:sp>
          <p:nvSpPr>
            <p:cNvPr id="3" name="object 3"/>
            <p:cNvSpPr/>
            <p:nvPr/>
          </p:nvSpPr>
          <p:spPr>
            <a:xfrm>
              <a:off x="1716023" y="836675"/>
              <a:ext cx="5711952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16785" y="837437"/>
              <a:ext cx="5712460" cy="3470275"/>
            </a:xfrm>
            <a:custGeom>
              <a:avLst/>
              <a:gdLst/>
              <a:ahLst/>
              <a:cxnLst/>
              <a:rect l="l" t="t" r="r" b="b"/>
              <a:pathLst>
                <a:path w="5712459" h="3470275">
                  <a:moveTo>
                    <a:pt x="0" y="3470148"/>
                  </a:moveTo>
                  <a:lnTo>
                    <a:pt x="5711952" y="3470148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3285" y="834897"/>
            <a:ext cx="5839460" cy="3596004"/>
            <a:chOff x="1653285" y="834897"/>
            <a:chExt cx="5839460" cy="3596004"/>
          </a:xfrm>
        </p:grpSpPr>
        <p:sp>
          <p:nvSpPr>
            <p:cNvPr id="3" name="object 3"/>
            <p:cNvSpPr/>
            <p:nvPr/>
          </p:nvSpPr>
          <p:spPr>
            <a:xfrm>
              <a:off x="1716023" y="897635"/>
              <a:ext cx="5711952" cy="352653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16785" y="898397"/>
              <a:ext cx="5712460" cy="3469004"/>
            </a:xfrm>
            <a:custGeom>
              <a:avLst/>
              <a:gdLst/>
              <a:ahLst/>
              <a:cxnLst/>
              <a:rect l="l" t="t" r="r" b="b"/>
              <a:pathLst>
                <a:path w="5712459" h="3469004">
                  <a:moveTo>
                    <a:pt x="0" y="3468624"/>
                  </a:moveTo>
                  <a:lnTo>
                    <a:pt x="5711952" y="3468624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68624"/>
                  </a:lnTo>
                  <a:close/>
                </a:path>
              </a:pathLst>
            </a:custGeom>
            <a:ln w="1269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3285" y="851661"/>
            <a:ext cx="5839460" cy="3596004"/>
            <a:chOff x="1653285" y="851661"/>
            <a:chExt cx="5839460" cy="3596004"/>
          </a:xfrm>
        </p:grpSpPr>
        <p:sp>
          <p:nvSpPr>
            <p:cNvPr id="3" name="object 3"/>
            <p:cNvSpPr/>
            <p:nvPr/>
          </p:nvSpPr>
          <p:spPr>
            <a:xfrm>
              <a:off x="1716023" y="914399"/>
              <a:ext cx="5711952" cy="346862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16785" y="915161"/>
              <a:ext cx="5712460" cy="3469004"/>
            </a:xfrm>
            <a:custGeom>
              <a:avLst/>
              <a:gdLst/>
              <a:ahLst/>
              <a:cxnLst/>
              <a:rect l="l" t="t" r="r" b="b"/>
              <a:pathLst>
                <a:path w="5712459" h="3469004">
                  <a:moveTo>
                    <a:pt x="0" y="3468624"/>
                  </a:moveTo>
                  <a:lnTo>
                    <a:pt x="5711952" y="3468624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68624"/>
                  </a:lnTo>
                  <a:close/>
                </a:path>
              </a:pathLst>
            </a:custGeom>
            <a:ln w="1269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3285" y="1040638"/>
            <a:ext cx="5839460" cy="3596004"/>
            <a:chOff x="1653285" y="1040638"/>
            <a:chExt cx="5839460" cy="3596004"/>
          </a:xfrm>
        </p:grpSpPr>
        <p:sp>
          <p:nvSpPr>
            <p:cNvPr id="3" name="object 3"/>
            <p:cNvSpPr/>
            <p:nvPr/>
          </p:nvSpPr>
          <p:spPr>
            <a:xfrm>
              <a:off x="1766315" y="1103376"/>
              <a:ext cx="5661659" cy="346862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16785" y="1104138"/>
              <a:ext cx="5712460" cy="3469004"/>
            </a:xfrm>
            <a:custGeom>
              <a:avLst/>
              <a:gdLst/>
              <a:ahLst/>
              <a:cxnLst/>
              <a:rect l="l" t="t" r="r" b="b"/>
              <a:pathLst>
                <a:path w="5712459" h="3469004">
                  <a:moveTo>
                    <a:pt x="0" y="3468624"/>
                  </a:moveTo>
                  <a:lnTo>
                    <a:pt x="5711952" y="3468624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68624"/>
                  </a:lnTo>
                  <a:close/>
                </a:path>
              </a:pathLst>
            </a:custGeom>
            <a:ln w="1269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52117" y="773937"/>
            <a:ext cx="5837555" cy="3597275"/>
            <a:chOff x="1452117" y="773937"/>
            <a:chExt cx="5837555" cy="3597275"/>
          </a:xfrm>
        </p:grpSpPr>
        <p:sp>
          <p:nvSpPr>
            <p:cNvPr id="3" name="object 3"/>
            <p:cNvSpPr/>
            <p:nvPr/>
          </p:nvSpPr>
          <p:spPr>
            <a:xfrm>
              <a:off x="1514855" y="836675"/>
              <a:ext cx="5710428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515617" y="837437"/>
              <a:ext cx="5710555" cy="3470275"/>
            </a:xfrm>
            <a:custGeom>
              <a:avLst/>
              <a:gdLst/>
              <a:ahLst/>
              <a:cxnLst/>
              <a:rect l="l" t="t" r="r" b="b"/>
              <a:pathLst>
                <a:path w="5710555" h="3470275">
                  <a:moveTo>
                    <a:pt x="0" y="3470148"/>
                  </a:moveTo>
                  <a:lnTo>
                    <a:pt x="5710428" y="3470148"/>
                  </a:lnTo>
                  <a:lnTo>
                    <a:pt x="5710428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47546" y="773937"/>
            <a:ext cx="5839460" cy="3597275"/>
            <a:chOff x="1447546" y="773937"/>
            <a:chExt cx="5839460" cy="3597275"/>
          </a:xfrm>
        </p:grpSpPr>
        <p:sp>
          <p:nvSpPr>
            <p:cNvPr id="3" name="object 3"/>
            <p:cNvSpPr/>
            <p:nvPr/>
          </p:nvSpPr>
          <p:spPr>
            <a:xfrm>
              <a:off x="1510284" y="836675"/>
              <a:ext cx="5711951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511046" y="837437"/>
              <a:ext cx="5712460" cy="3470275"/>
            </a:xfrm>
            <a:custGeom>
              <a:avLst/>
              <a:gdLst/>
              <a:ahLst/>
              <a:cxnLst/>
              <a:rect l="l" t="t" r="r" b="b"/>
              <a:pathLst>
                <a:path w="5712459" h="3470275">
                  <a:moveTo>
                    <a:pt x="0" y="3470148"/>
                  </a:moveTo>
                  <a:lnTo>
                    <a:pt x="5711952" y="3470148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3285" y="773937"/>
            <a:ext cx="5839460" cy="3597275"/>
            <a:chOff x="1653285" y="773937"/>
            <a:chExt cx="5839460" cy="3597275"/>
          </a:xfrm>
        </p:grpSpPr>
        <p:sp>
          <p:nvSpPr>
            <p:cNvPr id="3" name="object 3"/>
            <p:cNvSpPr/>
            <p:nvPr/>
          </p:nvSpPr>
          <p:spPr>
            <a:xfrm>
              <a:off x="1716023" y="836675"/>
              <a:ext cx="5711952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16785" y="837437"/>
              <a:ext cx="5712460" cy="3470275"/>
            </a:xfrm>
            <a:custGeom>
              <a:avLst/>
              <a:gdLst/>
              <a:ahLst/>
              <a:cxnLst/>
              <a:rect l="l" t="t" r="r" b="b"/>
              <a:pathLst>
                <a:path w="5712459" h="3470275">
                  <a:moveTo>
                    <a:pt x="0" y="3470148"/>
                  </a:moveTo>
                  <a:lnTo>
                    <a:pt x="5711952" y="3470148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3285" y="773937"/>
            <a:ext cx="5839460" cy="3597275"/>
            <a:chOff x="1653285" y="773937"/>
            <a:chExt cx="5839460" cy="3597275"/>
          </a:xfrm>
        </p:grpSpPr>
        <p:sp>
          <p:nvSpPr>
            <p:cNvPr id="3" name="object 3"/>
            <p:cNvSpPr/>
            <p:nvPr/>
          </p:nvSpPr>
          <p:spPr>
            <a:xfrm>
              <a:off x="1716023" y="836675"/>
              <a:ext cx="5711952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16785" y="837437"/>
              <a:ext cx="5712460" cy="3470275"/>
            </a:xfrm>
            <a:custGeom>
              <a:avLst/>
              <a:gdLst/>
              <a:ahLst/>
              <a:cxnLst/>
              <a:rect l="l" t="t" r="r" b="b"/>
              <a:pathLst>
                <a:path w="5712459" h="3470275">
                  <a:moveTo>
                    <a:pt x="0" y="3470148"/>
                  </a:moveTo>
                  <a:lnTo>
                    <a:pt x="5711952" y="3470148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3285" y="773937"/>
            <a:ext cx="5839460" cy="3597275"/>
            <a:chOff x="1653285" y="773937"/>
            <a:chExt cx="5839460" cy="3597275"/>
          </a:xfrm>
        </p:grpSpPr>
        <p:sp>
          <p:nvSpPr>
            <p:cNvPr id="3" name="object 3"/>
            <p:cNvSpPr/>
            <p:nvPr/>
          </p:nvSpPr>
          <p:spPr>
            <a:xfrm>
              <a:off x="1716023" y="836675"/>
              <a:ext cx="5711952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16785" y="837437"/>
              <a:ext cx="5712460" cy="3470275"/>
            </a:xfrm>
            <a:custGeom>
              <a:avLst/>
              <a:gdLst/>
              <a:ahLst/>
              <a:cxnLst/>
              <a:rect l="l" t="t" r="r" b="b"/>
              <a:pathLst>
                <a:path w="5712459" h="3470275">
                  <a:moveTo>
                    <a:pt x="0" y="3470148"/>
                  </a:moveTo>
                  <a:lnTo>
                    <a:pt x="5711952" y="3470148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16710" y="764794"/>
            <a:ext cx="5837555" cy="3597275"/>
            <a:chOff x="1616710" y="764794"/>
            <a:chExt cx="5837555" cy="3597275"/>
          </a:xfrm>
        </p:grpSpPr>
        <p:sp>
          <p:nvSpPr>
            <p:cNvPr id="3" name="object 3"/>
            <p:cNvSpPr/>
            <p:nvPr/>
          </p:nvSpPr>
          <p:spPr>
            <a:xfrm>
              <a:off x="1680210" y="828294"/>
              <a:ext cx="5710555" cy="3470275"/>
            </a:xfrm>
            <a:custGeom>
              <a:avLst/>
              <a:gdLst/>
              <a:ahLst/>
              <a:cxnLst/>
              <a:rect l="l" t="t" r="r" b="b"/>
              <a:pathLst>
                <a:path w="5710555" h="3470275">
                  <a:moveTo>
                    <a:pt x="0" y="3470148"/>
                  </a:moveTo>
                  <a:lnTo>
                    <a:pt x="5710428" y="3470148"/>
                  </a:lnTo>
                  <a:lnTo>
                    <a:pt x="5710428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69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26692" y="886968"/>
              <a:ext cx="5690615" cy="341071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3285" y="773937"/>
            <a:ext cx="5839460" cy="3597275"/>
            <a:chOff x="1653285" y="773937"/>
            <a:chExt cx="5839460" cy="3597275"/>
          </a:xfrm>
        </p:grpSpPr>
        <p:sp>
          <p:nvSpPr>
            <p:cNvPr id="3" name="object 3"/>
            <p:cNvSpPr/>
            <p:nvPr/>
          </p:nvSpPr>
          <p:spPr>
            <a:xfrm>
              <a:off x="1716023" y="836675"/>
              <a:ext cx="5711952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16785" y="837437"/>
              <a:ext cx="5712460" cy="3470275"/>
            </a:xfrm>
            <a:custGeom>
              <a:avLst/>
              <a:gdLst/>
              <a:ahLst/>
              <a:cxnLst/>
              <a:rect l="l" t="t" r="r" b="b"/>
              <a:pathLst>
                <a:path w="5712459" h="3470275">
                  <a:moveTo>
                    <a:pt x="0" y="3470148"/>
                  </a:moveTo>
                  <a:lnTo>
                    <a:pt x="5711952" y="3470148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3285" y="773937"/>
            <a:ext cx="5839460" cy="3597275"/>
            <a:chOff x="1653285" y="773937"/>
            <a:chExt cx="5839460" cy="3597275"/>
          </a:xfrm>
        </p:grpSpPr>
        <p:sp>
          <p:nvSpPr>
            <p:cNvPr id="3" name="object 3"/>
            <p:cNvSpPr/>
            <p:nvPr/>
          </p:nvSpPr>
          <p:spPr>
            <a:xfrm>
              <a:off x="1716023" y="836675"/>
              <a:ext cx="5759196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16785" y="837437"/>
              <a:ext cx="5712460" cy="3470275"/>
            </a:xfrm>
            <a:custGeom>
              <a:avLst/>
              <a:gdLst/>
              <a:ahLst/>
              <a:cxnLst/>
              <a:rect l="l" t="t" r="r" b="b"/>
              <a:pathLst>
                <a:path w="5712459" h="3470275">
                  <a:moveTo>
                    <a:pt x="0" y="3470148"/>
                  </a:moveTo>
                  <a:lnTo>
                    <a:pt x="5711952" y="3470148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3285" y="773937"/>
            <a:ext cx="5839460" cy="3597275"/>
            <a:chOff x="1653285" y="773937"/>
            <a:chExt cx="5839460" cy="3597275"/>
          </a:xfrm>
        </p:grpSpPr>
        <p:sp>
          <p:nvSpPr>
            <p:cNvPr id="3" name="object 3"/>
            <p:cNvSpPr/>
            <p:nvPr/>
          </p:nvSpPr>
          <p:spPr>
            <a:xfrm>
              <a:off x="1716023" y="836675"/>
              <a:ext cx="5711952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16785" y="837437"/>
              <a:ext cx="5712460" cy="3470275"/>
            </a:xfrm>
            <a:custGeom>
              <a:avLst/>
              <a:gdLst/>
              <a:ahLst/>
              <a:cxnLst/>
              <a:rect l="l" t="t" r="r" b="b"/>
              <a:pathLst>
                <a:path w="5712459" h="3470275">
                  <a:moveTo>
                    <a:pt x="0" y="3470148"/>
                  </a:moveTo>
                  <a:lnTo>
                    <a:pt x="5711952" y="3470148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3285" y="735837"/>
            <a:ext cx="5839460" cy="3597275"/>
            <a:chOff x="1653285" y="735837"/>
            <a:chExt cx="5839460" cy="3597275"/>
          </a:xfrm>
        </p:grpSpPr>
        <p:sp>
          <p:nvSpPr>
            <p:cNvPr id="3" name="object 3"/>
            <p:cNvSpPr/>
            <p:nvPr/>
          </p:nvSpPr>
          <p:spPr>
            <a:xfrm>
              <a:off x="1741931" y="798575"/>
              <a:ext cx="5660136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16785" y="799337"/>
              <a:ext cx="5712460" cy="3470275"/>
            </a:xfrm>
            <a:custGeom>
              <a:avLst/>
              <a:gdLst/>
              <a:ahLst/>
              <a:cxnLst/>
              <a:rect l="l" t="t" r="r" b="b"/>
              <a:pathLst>
                <a:path w="5712459" h="3470275">
                  <a:moveTo>
                    <a:pt x="0" y="3470148"/>
                  </a:moveTo>
                  <a:lnTo>
                    <a:pt x="5711952" y="3470148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3285" y="773937"/>
            <a:ext cx="5839460" cy="3597275"/>
            <a:chOff x="1653285" y="773937"/>
            <a:chExt cx="5839460" cy="3597275"/>
          </a:xfrm>
        </p:grpSpPr>
        <p:sp>
          <p:nvSpPr>
            <p:cNvPr id="3" name="object 3"/>
            <p:cNvSpPr/>
            <p:nvPr/>
          </p:nvSpPr>
          <p:spPr>
            <a:xfrm>
              <a:off x="1716023" y="836675"/>
              <a:ext cx="5711952" cy="351891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16785" y="837437"/>
              <a:ext cx="5712460" cy="3470275"/>
            </a:xfrm>
            <a:custGeom>
              <a:avLst/>
              <a:gdLst/>
              <a:ahLst/>
              <a:cxnLst/>
              <a:rect l="l" t="t" r="r" b="b"/>
              <a:pathLst>
                <a:path w="5712459" h="3470275">
                  <a:moveTo>
                    <a:pt x="0" y="3470148"/>
                  </a:moveTo>
                  <a:lnTo>
                    <a:pt x="5711952" y="3470148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3285" y="773937"/>
            <a:ext cx="5839460" cy="3597275"/>
            <a:chOff x="1653285" y="773937"/>
            <a:chExt cx="5839460" cy="3597275"/>
          </a:xfrm>
        </p:grpSpPr>
        <p:sp>
          <p:nvSpPr>
            <p:cNvPr id="3" name="object 3"/>
            <p:cNvSpPr/>
            <p:nvPr/>
          </p:nvSpPr>
          <p:spPr>
            <a:xfrm>
              <a:off x="1716023" y="836675"/>
              <a:ext cx="5711952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16785" y="837437"/>
              <a:ext cx="5712460" cy="3470275"/>
            </a:xfrm>
            <a:custGeom>
              <a:avLst/>
              <a:gdLst/>
              <a:ahLst/>
              <a:cxnLst/>
              <a:rect l="l" t="t" r="r" b="b"/>
              <a:pathLst>
                <a:path w="5712459" h="3470275">
                  <a:moveTo>
                    <a:pt x="0" y="3470148"/>
                  </a:moveTo>
                  <a:lnTo>
                    <a:pt x="5711952" y="3470148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3285" y="773937"/>
            <a:ext cx="5839460" cy="3597275"/>
            <a:chOff x="1653285" y="773937"/>
            <a:chExt cx="5839460" cy="3597275"/>
          </a:xfrm>
        </p:grpSpPr>
        <p:sp>
          <p:nvSpPr>
            <p:cNvPr id="3" name="object 3"/>
            <p:cNvSpPr/>
            <p:nvPr/>
          </p:nvSpPr>
          <p:spPr>
            <a:xfrm>
              <a:off x="1716023" y="836675"/>
              <a:ext cx="5711952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16785" y="837437"/>
              <a:ext cx="5712460" cy="3470275"/>
            </a:xfrm>
            <a:custGeom>
              <a:avLst/>
              <a:gdLst/>
              <a:ahLst/>
              <a:cxnLst/>
              <a:rect l="l" t="t" r="r" b="b"/>
              <a:pathLst>
                <a:path w="5712459" h="3470275">
                  <a:moveTo>
                    <a:pt x="0" y="3470148"/>
                  </a:moveTo>
                  <a:lnTo>
                    <a:pt x="5711952" y="3470148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3285" y="773937"/>
            <a:ext cx="5839460" cy="3597275"/>
            <a:chOff x="1653285" y="773937"/>
            <a:chExt cx="5839460" cy="3597275"/>
          </a:xfrm>
        </p:grpSpPr>
        <p:sp>
          <p:nvSpPr>
            <p:cNvPr id="3" name="object 3"/>
            <p:cNvSpPr/>
            <p:nvPr/>
          </p:nvSpPr>
          <p:spPr>
            <a:xfrm>
              <a:off x="1716023" y="836675"/>
              <a:ext cx="5759196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16785" y="837437"/>
              <a:ext cx="5712460" cy="3470275"/>
            </a:xfrm>
            <a:custGeom>
              <a:avLst/>
              <a:gdLst/>
              <a:ahLst/>
              <a:cxnLst/>
              <a:rect l="l" t="t" r="r" b="b"/>
              <a:pathLst>
                <a:path w="5712459" h="3470275">
                  <a:moveTo>
                    <a:pt x="0" y="3470148"/>
                  </a:moveTo>
                  <a:lnTo>
                    <a:pt x="5711952" y="3470148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3285" y="773937"/>
            <a:ext cx="5839460" cy="3597275"/>
            <a:chOff x="1653285" y="773937"/>
            <a:chExt cx="5839460" cy="3597275"/>
          </a:xfrm>
        </p:grpSpPr>
        <p:sp>
          <p:nvSpPr>
            <p:cNvPr id="3" name="object 3"/>
            <p:cNvSpPr/>
            <p:nvPr/>
          </p:nvSpPr>
          <p:spPr>
            <a:xfrm>
              <a:off x="1716023" y="836675"/>
              <a:ext cx="5711952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16785" y="837437"/>
              <a:ext cx="5712460" cy="3470275"/>
            </a:xfrm>
            <a:custGeom>
              <a:avLst/>
              <a:gdLst/>
              <a:ahLst/>
              <a:cxnLst/>
              <a:rect l="l" t="t" r="r" b="b"/>
              <a:pathLst>
                <a:path w="5712459" h="3470275">
                  <a:moveTo>
                    <a:pt x="0" y="3470148"/>
                  </a:moveTo>
                  <a:lnTo>
                    <a:pt x="5711952" y="3470148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3285" y="773937"/>
            <a:ext cx="5839460" cy="3597275"/>
            <a:chOff x="1653285" y="773937"/>
            <a:chExt cx="5839460" cy="3597275"/>
          </a:xfrm>
        </p:grpSpPr>
        <p:sp>
          <p:nvSpPr>
            <p:cNvPr id="3" name="object 3"/>
            <p:cNvSpPr/>
            <p:nvPr/>
          </p:nvSpPr>
          <p:spPr>
            <a:xfrm>
              <a:off x="1716023" y="836675"/>
              <a:ext cx="5711952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16785" y="837437"/>
              <a:ext cx="5712460" cy="3470275"/>
            </a:xfrm>
            <a:custGeom>
              <a:avLst/>
              <a:gdLst/>
              <a:ahLst/>
              <a:cxnLst/>
              <a:rect l="l" t="t" r="r" b="b"/>
              <a:pathLst>
                <a:path w="5712459" h="3470275">
                  <a:moveTo>
                    <a:pt x="0" y="3470148"/>
                  </a:moveTo>
                  <a:lnTo>
                    <a:pt x="5711952" y="3470148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16710" y="764794"/>
            <a:ext cx="5837555" cy="3597275"/>
            <a:chOff x="1616710" y="764794"/>
            <a:chExt cx="5837555" cy="3597275"/>
          </a:xfrm>
        </p:grpSpPr>
        <p:sp>
          <p:nvSpPr>
            <p:cNvPr id="3" name="object 3"/>
            <p:cNvSpPr/>
            <p:nvPr/>
          </p:nvSpPr>
          <p:spPr>
            <a:xfrm>
              <a:off x="1735836" y="891540"/>
              <a:ext cx="5586984" cy="33604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680210" y="828294"/>
              <a:ext cx="5710555" cy="3470275"/>
            </a:xfrm>
            <a:custGeom>
              <a:avLst/>
              <a:gdLst/>
              <a:ahLst/>
              <a:cxnLst/>
              <a:rect l="l" t="t" r="r" b="b"/>
              <a:pathLst>
                <a:path w="5710555" h="3470275">
                  <a:moveTo>
                    <a:pt x="0" y="3470148"/>
                  </a:moveTo>
                  <a:lnTo>
                    <a:pt x="5710428" y="3470148"/>
                  </a:lnTo>
                  <a:lnTo>
                    <a:pt x="5710428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69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767840" y="891540"/>
              <a:ext cx="5586984" cy="334670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722120" y="879348"/>
              <a:ext cx="5675376" cy="338632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645920" y="809244"/>
              <a:ext cx="5730239" cy="35052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3285" y="773937"/>
            <a:ext cx="5839460" cy="3597275"/>
            <a:chOff x="1653285" y="773937"/>
            <a:chExt cx="5839460" cy="3597275"/>
          </a:xfrm>
        </p:grpSpPr>
        <p:sp>
          <p:nvSpPr>
            <p:cNvPr id="3" name="object 3"/>
            <p:cNvSpPr/>
            <p:nvPr/>
          </p:nvSpPr>
          <p:spPr>
            <a:xfrm>
              <a:off x="1716023" y="859535"/>
              <a:ext cx="5711952" cy="342442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16785" y="837437"/>
              <a:ext cx="5712460" cy="3470275"/>
            </a:xfrm>
            <a:custGeom>
              <a:avLst/>
              <a:gdLst/>
              <a:ahLst/>
              <a:cxnLst/>
              <a:rect l="l" t="t" r="r" b="b"/>
              <a:pathLst>
                <a:path w="5712459" h="3470275">
                  <a:moveTo>
                    <a:pt x="0" y="3470148"/>
                  </a:moveTo>
                  <a:lnTo>
                    <a:pt x="5711952" y="3470148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3285" y="773937"/>
            <a:ext cx="5839460" cy="3597275"/>
            <a:chOff x="1653285" y="773937"/>
            <a:chExt cx="5839460" cy="3597275"/>
          </a:xfrm>
        </p:grpSpPr>
        <p:sp>
          <p:nvSpPr>
            <p:cNvPr id="3" name="object 3"/>
            <p:cNvSpPr/>
            <p:nvPr/>
          </p:nvSpPr>
          <p:spPr>
            <a:xfrm>
              <a:off x="1716023" y="836675"/>
              <a:ext cx="5711952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16785" y="837437"/>
              <a:ext cx="5712460" cy="3470275"/>
            </a:xfrm>
            <a:custGeom>
              <a:avLst/>
              <a:gdLst/>
              <a:ahLst/>
              <a:cxnLst/>
              <a:rect l="l" t="t" r="r" b="b"/>
              <a:pathLst>
                <a:path w="5712459" h="3470275">
                  <a:moveTo>
                    <a:pt x="0" y="3470148"/>
                  </a:moveTo>
                  <a:lnTo>
                    <a:pt x="5711952" y="3470148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70633" y="773937"/>
            <a:ext cx="5839460" cy="3597275"/>
            <a:chOff x="1770633" y="773937"/>
            <a:chExt cx="5839460" cy="3597275"/>
          </a:xfrm>
        </p:grpSpPr>
        <p:sp>
          <p:nvSpPr>
            <p:cNvPr id="3" name="object 3"/>
            <p:cNvSpPr/>
            <p:nvPr/>
          </p:nvSpPr>
          <p:spPr>
            <a:xfrm>
              <a:off x="1833371" y="836675"/>
              <a:ext cx="5711952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834133" y="837437"/>
              <a:ext cx="5712460" cy="3470275"/>
            </a:xfrm>
            <a:custGeom>
              <a:avLst/>
              <a:gdLst/>
              <a:ahLst/>
              <a:cxnLst/>
              <a:rect l="l" t="t" r="r" b="b"/>
              <a:pathLst>
                <a:path w="5712459" h="3470275">
                  <a:moveTo>
                    <a:pt x="0" y="3470148"/>
                  </a:moveTo>
                  <a:lnTo>
                    <a:pt x="5711952" y="3470148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3285" y="773937"/>
            <a:ext cx="5839460" cy="3597275"/>
            <a:chOff x="1653285" y="773937"/>
            <a:chExt cx="5839460" cy="3597275"/>
          </a:xfrm>
        </p:grpSpPr>
        <p:sp>
          <p:nvSpPr>
            <p:cNvPr id="3" name="object 3"/>
            <p:cNvSpPr/>
            <p:nvPr/>
          </p:nvSpPr>
          <p:spPr>
            <a:xfrm>
              <a:off x="1716023" y="836675"/>
              <a:ext cx="5711952" cy="345490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16785" y="837437"/>
              <a:ext cx="5712460" cy="3470275"/>
            </a:xfrm>
            <a:custGeom>
              <a:avLst/>
              <a:gdLst/>
              <a:ahLst/>
              <a:cxnLst/>
              <a:rect l="l" t="t" r="r" b="b"/>
              <a:pathLst>
                <a:path w="5712459" h="3470275">
                  <a:moveTo>
                    <a:pt x="0" y="3470148"/>
                  </a:moveTo>
                  <a:lnTo>
                    <a:pt x="5711952" y="3470148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3285" y="773937"/>
            <a:ext cx="5839460" cy="3597275"/>
            <a:chOff x="1653285" y="773937"/>
            <a:chExt cx="5839460" cy="3597275"/>
          </a:xfrm>
        </p:grpSpPr>
        <p:sp>
          <p:nvSpPr>
            <p:cNvPr id="3" name="object 3"/>
            <p:cNvSpPr/>
            <p:nvPr/>
          </p:nvSpPr>
          <p:spPr>
            <a:xfrm>
              <a:off x="1716023" y="836675"/>
              <a:ext cx="5759196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16785" y="837437"/>
              <a:ext cx="5712460" cy="3470275"/>
            </a:xfrm>
            <a:custGeom>
              <a:avLst/>
              <a:gdLst/>
              <a:ahLst/>
              <a:cxnLst/>
              <a:rect l="l" t="t" r="r" b="b"/>
              <a:pathLst>
                <a:path w="5712459" h="3470275">
                  <a:moveTo>
                    <a:pt x="0" y="3470148"/>
                  </a:moveTo>
                  <a:lnTo>
                    <a:pt x="5711952" y="3470148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3285" y="773937"/>
            <a:ext cx="5839460" cy="3597275"/>
            <a:chOff x="1653285" y="773937"/>
            <a:chExt cx="5839460" cy="3597275"/>
          </a:xfrm>
        </p:grpSpPr>
        <p:sp>
          <p:nvSpPr>
            <p:cNvPr id="3" name="object 3"/>
            <p:cNvSpPr/>
            <p:nvPr/>
          </p:nvSpPr>
          <p:spPr>
            <a:xfrm>
              <a:off x="1716023" y="836675"/>
              <a:ext cx="5711952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16785" y="837437"/>
              <a:ext cx="5712460" cy="3470275"/>
            </a:xfrm>
            <a:custGeom>
              <a:avLst/>
              <a:gdLst/>
              <a:ahLst/>
              <a:cxnLst/>
              <a:rect l="l" t="t" r="r" b="b"/>
              <a:pathLst>
                <a:path w="5712459" h="3470275">
                  <a:moveTo>
                    <a:pt x="0" y="3470148"/>
                  </a:moveTo>
                  <a:lnTo>
                    <a:pt x="5711952" y="3470148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3285" y="773937"/>
            <a:ext cx="5839460" cy="3597275"/>
            <a:chOff x="1653285" y="773937"/>
            <a:chExt cx="5839460" cy="3597275"/>
          </a:xfrm>
        </p:grpSpPr>
        <p:sp>
          <p:nvSpPr>
            <p:cNvPr id="3" name="object 3"/>
            <p:cNvSpPr/>
            <p:nvPr/>
          </p:nvSpPr>
          <p:spPr>
            <a:xfrm>
              <a:off x="1716023" y="836675"/>
              <a:ext cx="5759196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16785" y="837437"/>
              <a:ext cx="5712460" cy="3470275"/>
            </a:xfrm>
            <a:custGeom>
              <a:avLst/>
              <a:gdLst/>
              <a:ahLst/>
              <a:cxnLst/>
              <a:rect l="l" t="t" r="r" b="b"/>
              <a:pathLst>
                <a:path w="5712459" h="3470275">
                  <a:moveTo>
                    <a:pt x="0" y="3470148"/>
                  </a:moveTo>
                  <a:lnTo>
                    <a:pt x="5711952" y="3470148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3285" y="773937"/>
            <a:ext cx="5839460" cy="3597275"/>
            <a:chOff x="1653285" y="773937"/>
            <a:chExt cx="5839460" cy="3597275"/>
          </a:xfrm>
        </p:grpSpPr>
        <p:sp>
          <p:nvSpPr>
            <p:cNvPr id="3" name="object 3"/>
            <p:cNvSpPr/>
            <p:nvPr/>
          </p:nvSpPr>
          <p:spPr>
            <a:xfrm>
              <a:off x="1716023" y="836675"/>
              <a:ext cx="5711952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16785" y="837437"/>
              <a:ext cx="5712460" cy="3470275"/>
            </a:xfrm>
            <a:custGeom>
              <a:avLst/>
              <a:gdLst/>
              <a:ahLst/>
              <a:cxnLst/>
              <a:rect l="l" t="t" r="r" b="b"/>
              <a:pathLst>
                <a:path w="5712459" h="3470275">
                  <a:moveTo>
                    <a:pt x="0" y="3470148"/>
                  </a:moveTo>
                  <a:lnTo>
                    <a:pt x="5711952" y="3470148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3285" y="773937"/>
            <a:ext cx="5839460" cy="3597275"/>
            <a:chOff x="1653285" y="773937"/>
            <a:chExt cx="5839460" cy="3597275"/>
          </a:xfrm>
        </p:grpSpPr>
        <p:sp>
          <p:nvSpPr>
            <p:cNvPr id="3" name="object 3"/>
            <p:cNvSpPr/>
            <p:nvPr/>
          </p:nvSpPr>
          <p:spPr>
            <a:xfrm>
              <a:off x="1679447" y="836675"/>
              <a:ext cx="5711952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16785" y="837437"/>
              <a:ext cx="5712460" cy="3470275"/>
            </a:xfrm>
            <a:custGeom>
              <a:avLst/>
              <a:gdLst/>
              <a:ahLst/>
              <a:cxnLst/>
              <a:rect l="l" t="t" r="r" b="b"/>
              <a:pathLst>
                <a:path w="5712459" h="3470275">
                  <a:moveTo>
                    <a:pt x="0" y="3470148"/>
                  </a:moveTo>
                  <a:lnTo>
                    <a:pt x="5711952" y="3470148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03577" y="731266"/>
            <a:ext cx="5837555" cy="3596004"/>
            <a:chOff x="1703577" y="731266"/>
            <a:chExt cx="5837555" cy="3596004"/>
          </a:xfrm>
        </p:grpSpPr>
        <p:sp>
          <p:nvSpPr>
            <p:cNvPr id="3" name="object 3"/>
            <p:cNvSpPr/>
            <p:nvPr/>
          </p:nvSpPr>
          <p:spPr>
            <a:xfrm>
              <a:off x="1766315" y="836676"/>
              <a:ext cx="5710428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67077" y="794766"/>
              <a:ext cx="5710555" cy="3469004"/>
            </a:xfrm>
            <a:custGeom>
              <a:avLst/>
              <a:gdLst/>
              <a:ahLst/>
              <a:cxnLst/>
              <a:rect l="l" t="t" r="r" b="b"/>
              <a:pathLst>
                <a:path w="5710555" h="3469004">
                  <a:moveTo>
                    <a:pt x="0" y="3468624"/>
                  </a:moveTo>
                  <a:lnTo>
                    <a:pt x="5710428" y="3468624"/>
                  </a:lnTo>
                  <a:lnTo>
                    <a:pt x="5710428" y="0"/>
                  </a:lnTo>
                  <a:lnTo>
                    <a:pt x="0" y="0"/>
                  </a:lnTo>
                  <a:lnTo>
                    <a:pt x="0" y="3468624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44142" y="764794"/>
            <a:ext cx="5810250" cy="3597275"/>
            <a:chOff x="1644142" y="764794"/>
            <a:chExt cx="5810250" cy="3597275"/>
          </a:xfrm>
        </p:grpSpPr>
        <p:sp>
          <p:nvSpPr>
            <p:cNvPr id="3" name="object 3"/>
            <p:cNvSpPr/>
            <p:nvPr/>
          </p:nvSpPr>
          <p:spPr>
            <a:xfrm>
              <a:off x="1707642" y="828294"/>
              <a:ext cx="5683250" cy="3470275"/>
            </a:xfrm>
            <a:custGeom>
              <a:avLst/>
              <a:gdLst/>
              <a:ahLst/>
              <a:cxnLst/>
              <a:rect l="l" t="t" r="r" b="b"/>
              <a:pathLst>
                <a:path w="5683250" h="3470275">
                  <a:moveTo>
                    <a:pt x="0" y="3470148"/>
                  </a:moveTo>
                  <a:lnTo>
                    <a:pt x="5682996" y="3470148"/>
                  </a:lnTo>
                  <a:lnTo>
                    <a:pt x="5682996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93748" y="827532"/>
              <a:ext cx="5556504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03577" y="915669"/>
            <a:ext cx="5837555" cy="3597275"/>
            <a:chOff x="1703577" y="915669"/>
            <a:chExt cx="5837555" cy="3597275"/>
          </a:xfrm>
        </p:grpSpPr>
        <p:sp>
          <p:nvSpPr>
            <p:cNvPr id="3" name="object 3"/>
            <p:cNvSpPr/>
            <p:nvPr/>
          </p:nvSpPr>
          <p:spPr>
            <a:xfrm>
              <a:off x="1813559" y="978407"/>
              <a:ext cx="5710428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67077" y="979169"/>
              <a:ext cx="5710555" cy="3470275"/>
            </a:xfrm>
            <a:custGeom>
              <a:avLst/>
              <a:gdLst/>
              <a:ahLst/>
              <a:cxnLst/>
              <a:rect l="l" t="t" r="r" b="b"/>
              <a:pathLst>
                <a:path w="5710555" h="3470275">
                  <a:moveTo>
                    <a:pt x="0" y="3470148"/>
                  </a:moveTo>
                  <a:lnTo>
                    <a:pt x="5710428" y="3470148"/>
                  </a:lnTo>
                  <a:lnTo>
                    <a:pt x="5710428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3285" y="773937"/>
            <a:ext cx="5839460" cy="3597275"/>
            <a:chOff x="1653285" y="773937"/>
            <a:chExt cx="5839460" cy="3597275"/>
          </a:xfrm>
        </p:grpSpPr>
        <p:sp>
          <p:nvSpPr>
            <p:cNvPr id="3" name="object 3"/>
            <p:cNvSpPr/>
            <p:nvPr/>
          </p:nvSpPr>
          <p:spPr>
            <a:xfrm>
              <a:off x="1716023" y="790955"/>
              <a:ext cx="5711952" cy="351586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16785" y="837437"/>
              <a:ext cx="5712460" cy="3470275"/>
            </a:xfrm>
            <a:custGeom>
              <a:avLst/>
              <a:gdLst/>
              <a:ahLst/>
              <a:cxnLst/>
              <a:rect l="l" t="t" r="r" b="b"/>
              <a:pathLst>
                <a:path w="5712459" h="3470275">
                  <a:moveTo>
                    <a:pt x="0" y="3470148"/>
                  </a:moveTo>
                  <a:lnTo>
                    <a:pt x="5711952" y="3470148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82826" y="773937"/>
            <a:ext cx="5839460" cy="3597275"/>
            <a:chOff x="1782826" y="773937"/>
            <a:chExt cx="5839460" cy="3597275"/>
          </a:xfrm>
        </p:grpSpPr>
        <p:sp>
          <p:nvSpPr>
            <p:cNvPr id="3" name="object 3"/>
            <p:cNvSpPr/>
            <p:nvPr/>
          </p:nvSpPr>
          <p:spPr>
            <a:xfrm>
              <a:off x="1845564" y="836675"/>
              <a:ext cx="5760720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846326" y="837437"/>
              <a:ext cx="5712460" cy="3470275"/>
            </a:xfrm>
            <a:custGeom>
              <a:avLst/>
              <a:gdLst/>
              <a:ahLst/>
              <a:cxnLst/>
              <a:rect l="l" t="t" r="r" b="b"/>
              <a:pathLst>
                <a:path w="5712459" h="3470275">
                  <a:moveTo>
                    <a:pt x="0" y="3470148"/>
                  </a:moveTo>
                  <a:lnTo>
                    <a:pt x="5711952" y="3470148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06270" y="888238"/>
            <a:ext cx="5839460" cy="3597275"/>
            <a:chOff x="1906270" y="888238"/>
            <a:chExt cx="5839460" cy="3597275"/>
          </a:xfrm>
        </p:grpSpPr>
        <p:sp>
          <p:nvSpPr>
            <p:cNvPr id="3" name="object 3"/>
            <p:cNvSpPr/>
            <p:nvPr/>
          </p:nvSpPr>
          <p:spPr>
            <a:xfrm>
              <a:off x="1969008" y="950976"/>
              <a:ext cx="5766816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969770" y="951738"/>
              <a:ext cx="5712460" cy="3470275"/>
            </a:xfrm>
            <a:custGeom>
              <a:avLst/>
              <a:gdLst/>
              <a:ahLst/>
              <a:cxnLst/>
              <a:rect l="l" t="t" r="r" b="b"/>
              <a:pathLst>
                <a:path w="5712459" h="3470275">
                  <a:moveTo>
                    <a:pt x="0" y="3470148"/>
                  </a:moveTo>
                  <a:lnTo>
                    <a:pt x="5711952" y="3470148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3285" y="773937"/>
            <a:ext cx="5839460" cy="3597275"/>
            <a:chOff x="1653285" y="773937"/>
            <a:chExt cx="5839460" cy="3597275"/>
          </a:xfrm>
        </p:grpSpPr>
        <p:sp>
          <p:nvSpPr>
            <p:cNvPr id="3" name="object 3"/>
            <p:cNvSpPr/>
            <p:nvPr/>
          </p:nvSpPr>
          <p:spPr>
            <a:xfrm>
              <a:off x="1716023" y="836675"/>
              <a:ext cx="5759196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16785" y="837437"/>
              <a:ext cx="5712460" cy="3470275"/>
            </a:xfrm>
            <a:custGeom>
              <a:avLst/>
              <a:gdLst/>
              <a:ahLst/>
              <a:cxnLst/>
              <a:rect l="l" t="t" r="r" b="b"/>
              <a:pathLst>
                <a:path w="5712459" h="3470275">
                  <a:moveTo>
                    <a:pt x="0" y="3470148"/>
                  </a:moveTo>
                  <a:lnTo>
                    <a:pt x="5711952" y="3470148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04517" y="773937"/>
            <a:ext cx="5837555" cy="3597275"/>
            <a:chOff x="1604517" y="773937"/>
            <a:chExt cx="5837555" cy="3597275"/>
          </a:xfrm>
        </p:grpSpPr>
        <p:sp>
          <p:nvSpPr>
            <p:cNvPr id="3" name="object 3"/>
            <p:cNvSpPr/>
            <p:nvPr/>
          </p:nvSpPr>
          <p:spPr>
            <a:xfrm>
              <a:off x="1711451" y="836675"/>
              <a:ext cx="5666232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668017" y="837437"/>
              <a:ext cx="5710555" cy="3470275"/>
            </a:xfrm>
            <a:custGeom>
              <a:avLst/>
              <a:gdLst/>
              <a:ahLst/>
              <a:cxnLst/>
              <a:rect l="l" t="t" r="r" b="b"/>
              <a:pathLst>
                <a:path w="5710555" h="3470275">
                  <a:moveTo>
                    <a:pt x="0" y="3470148"/>
                  </a:moveTo>
                  <a:lnTo>
                    <a:pt x="5710428" y="3470148"/>
                  </a:lnTo>
                  <a:lnTo>
                    <a:pt x="5710428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03577" y="915669"/>
            <a:ext cx="5837555" cy="3597275"/>
            <a:chOff x="1703577" y="915669"/>
            <a:chExt cx="5837555" cy="3597275"/>
          </a:xfrm>
        </p:grpSpPr>
        <p:sp>
          <p:nvSpPr>
            <p:cNvPr id="3" name="object 3"/>
            <p:cNvSpPr/>
            <p:nvPr/>
          </p:nvSpPr>
          <p:spPr>
            <a:xfrm>
              <a:off x="1766315" y="978407"/>
              <a:ext cx="5710428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67077" y="979169"/>
              <a:ext cx="5710555" cy="3470275"/>
            </a:xfrm>
            <a:custGeom>
              <a:avLst/>
              <a:gdLst/>
              <a:ahLst/>
              <a:cxnLst/>
              <a:rect l="l" t="t" r="r" b="b"/>
              <a:pathLst>
                <a:path w="5710555" h="3470275">
                  <a:moveTo>
                    <a:pt x="0" y="3470148"/>
                  </a:moveTo>
                  <a:lnTo>
                    <a:pt x="5710428" y="3470148"/>
                  </a:lnTo>
                  <a:lnTo>
                    <a:pt x="5710428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03577" y="848613"/>
            <a:ext cx="5837555" cy="3596004"/>
            <a:chOff x="1703577" y="848613"/>
            <a:chExt cx="5837555" cy="3596004"/>
          </a:xfrm>
        </p:grpSpPr>
        <p:sp>
          <p:nvSpPr>
            <p:cNvPr id="3" name="object 3"/>
            <p:cNvSpPr/>
            <p:nvPr/>
          </p:nvSpPr>
          <p:spPr>
            <a:xfrm>
              <a:off x="1766315" y="911352"/>
              <a:ext cx="5765291" cy="346862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67077" y="912113"/>
              <a:ext cx="5710555" cy="3469004"/>
            </a:xfrm>
            <a:custGeom>
              <a:avLst/>
              <a:gdLst/>
              <a:ahLst/>
              <a:cxnLst/>
              <a:rect l="l" t="t" r="r" b="b"/>
              <a:pathLst>
                <a:path w="5710555" h="3469004">
                  <a:moveTo>
                    <a:pt x="0" y="3468624"/>
                  </a:moveTo>
                  <a:lnTo>
                    <a:pt x="5710428" y="3468624"/>
                  </a:lnTo>
                  <a:lnTo>
                    <a:pt x="5710428" y="0"/>
                  </a:lnTo>
                  <a:lnTo>
                    <a:pt x="0" y="0"/>
                  </a:lnTo>
                  <a:lnTo>
                    <a:pt x="0" y="3468624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03577" y="773937"/>
            <a:ext cx="5837555" cy="3597275"/>
            <a:chOff x="1703577" y="773937"/>
            <a:chExt cx="5837555" cy="3597275"/>
          </a:xfrm>
        </p:grpSpPr>
        <p:sp>
          <p:nvSpPr>
            <p:cNvPr id="3" name="object 3"/>
            <p:cNvSpPr/>
            <p:nvPr/>
          </p:nvSpPr>
          <p:spPr>
            <a:xfrm>
              <a:off x="1766315" y="836675"/>
              <a:ext cx="5710428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67077" y="837437"/>
              <a:ext cx="5710555" cy="3470275"/>
            </a:xfrm>
            <a:custGeom>
              <a:avLst/>
              <a:gdLst/>
              <a:ahLst/>
              <a:cxnLst/>
              <a:rect l="l" t="t" r="r" b="b"/>
              <a:pathLst>
                <a:path w="5710555" h="3470275">
                  <a:moveTo>
                    <a:pt x="0" y="3470148"/>
                  </a:moveTo>
                  <a:lnTo>
                    <a:pt x="5710428" y="3470148"/>
                  </a:lnTo>
                  <a:lnTo>
                    <a:pt x="5710428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03577" y="773937"/>
            <a:ext cx="5837555" cy="3597275"/>
            <a:chOff x="1703577" y="773937"/>
            <a:chExt cx="5837555" cy="3597275"/>
          </a:xfrm>
        </p:grpSpPr>
        <p:sp>
          <p:nvSpPr>
            <p:cNvPr id="3" name="object 3"/>
            <p:cNvSpPr/>
            <p:nvPr/>
          </p:nvSpPr>
          <p:spPr>
            <a:xfrm>
              <a:off x="1766315" y="836675"/>
              <a:ext cx="5710428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67077" y="837437"/>
              <a:ext cx="5710555" cy="3470275"/>
            </a:xfrm>
            <a:custGeom>
              <a:avLst/>
              <a:gdLst/>
              <a:ahLst/>
              <a:cxnLst/>
              <a:rect l="l" t="t" r="r" b="b"/>
              <a:pathLst>
                <a:path w="5710555" h="3470275">
                  <a:moveTo>
                    <a:pt x="0" y="3470148"/>
                  </a:moveTo>
                  <a:lnTo>
                    <a:pt x="5710428" y="3470148"/>
                  </a:lnTo>
                  <a:lnTo>
                    <a:pt x="5710428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27961" y="822705"/>
            <a:ext cx="5837555" cy="3597275"/>
            <a:chOff x="1727961" y="822705"/>
            <a:chExt cx="5837555" cy="3597275"/>
          </a:xfrm>
        </p:grpSpPr>
        <p:sp>
          <p:nvSpPr>
            <p:cNvPr id="3" name="object 3"/>
            <p:cNvSpPr/>
            <p:nvPr/>
          </p:nvSpPr>
          <p:spPr>
            <a:xfrm>
              <a:off x="1842515" y="915923"/>
              <a:ext cx="5658611" cy="34213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91461" y="886205"/>
              <a:ext cx="5710555" cy="3470275"/>
            </a:xfrm>
            <a:custGeom>
              <a:avLst/>
              <a:gdLst/>
              <a:ahLst/>
              <a:cxnLst/>
              <a:rect l="l" t="t" r="r" b="b"/>
              <a:pathLst>
                <a:path w="5710555" h="3470275">
                  <a:moveTo>
                    <a:pt x="0" y="3470148"/>
                  </a:moveTo>
                  <a:lnTo>
                    <a:pt x="5710428" y="3470148"/>
                  </a:lnTo>
                  <a:lnTo>
                    <a:pt x="5710428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69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03577" y="773937"/>
            <a:ext cx="5837555" cy="3597275"/>
            <a:chOff x="1703577" y="773937"/>
            <a:chExt cx="5837555" cy="3597275"/>
          </a:xfrm>
        </p:grpSpPr>
        <p:sp>
          <p:nvSpPr>
            <p:cNvPr id="3" name="object 3"/>
            <p:cNvSpPr/>
            <p:nvPr/>
          </p:nvSpPr>
          <p:spPr>
            <a:xfrm>
              <a:off x="1766315" y="836675"/>
              <a:ext cx="5666232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67077" y="837437"/>
              <a:ext cx="5710555" cy="3470275"/>
            </a:xfrm>
            <a:custGeom>
              <a:avLst/>
              <a:gdLst/>
              <a:ahLst/>
              <a:cxnLst/>
              <a:rect l="l" t="t" r="r" b="b"/>
              <a:pathLst>
                <a:path w="5710555" h="3470275">
                  <a:moveTo>
                    <a:pt x="0" y="3470148"/>
                  </a:moveTo>
                  <a:lnTo>
                    <a:pt x="5710428" y="3470148"/>
                  </a:lnTo>
                  <a:lnTo>
                    <a:pt x="5710428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03577" y="773937"/>
            <a:ext cx="5837555" cy="3597275"/>
            <a:chOff x="1703577" y="773937"/>
            <a:chExt cx="5837555" cy="3597275"/>
          </a:xfrm>
        </p:grpSpPr>
        <p:sp>
          <p:nvSpPr>
            <p:cNvPr id="3" name="object 3"/>
            <p:cNvSpPr/>
            <p:nvPr/>
          </p:nvSpPr>
          <p:spPr>
            <a:xfrm>
              <a:off x="1766315" y="836675"/>
              <a:ext cx="5759196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67077" y="837437"/>
              <a:ext cx="5710555" cy="3470275"/>
            </a:xfrm>
            <a:custGeom>
              <a:avLst/>
              <a:gdLst/>
              <a:ahLst/>
              <a:cxnLst/>
              <a:rect l="l" t="t" r="r" b="b"/>
              <a:pathLst>
                <a:path w="5710555" h="3470275">
                  <a:moveTo>
                    <a:pt x="0" y="3470148"/>
                  </a:moveTo>
                  <a:lnTo>
                    <a:pt x="5710428" y="3470148"/>
                  </a:lnTo>
                  <a:lnTo>
                    <a:pt x="5710428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03577" y="629158"/>
            <a:ext cx="5837555" cy="3596004"/>
            <a:chOff x="1703577" y="629158"/>
            <a:chExt cx="5837555" cy="3596004"/>
          </a:xfrm>
        </p:grpSpPr>
        <p:sp>
          <p:nvSpPr>
            <p:cNvPr id="3" name="object 3"/>
            <p:cNvSpPr/>
            <p:nvPr/>
          </p:nvSpPr>
          <p:spPr>
            <a:xfrm>
              <a:off x="1766315" y="691896"/>
              <a:ext cx="5710428" cy="346862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67077" y="692658"/>
              <a:ext cx="5710555" cy="3469004"/>
            </a:xfrm>
            <a:custGeom>
              <a:avLst/>
              <a:gdLst/>
              <a:ahLst/>
              <a:cxnLst/>
              <a:rect l="l" t="t" r="r" b="b"/>
              <a:pathLst>
                <a:path w="5710555" h="3469004">
                  <a:moveTo>
                    <a:pt x="0" y="3468624"/>
                  </a:moveTo>
                  <a:lnTo>
                    <a:pt x="5710428" y="3468624"/>
                  </a:lnTo>
                  <a:lnTo>
                    <a:pt x="5710428" y="0"/>
                  </a:lnTo>
                  <a:lnTo>
                    <a:pt x="0" y="0"/>
                  </a:lnTo>
                  <a:lnTo>
                    <a:pt x="0" y="3468624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03577" y="773937"/>
            <a:ext cx="5837555" cy="3597275"/>
            <a:chOff x="1703577" y="773937"/>
            <a:chExt cx="5837555" cy="3597275"/>
          </a:xfrm>
        </p:grpSpPr>
        <p:sp>
          <p:nvSpPr>
            <p:cNvPr id="3" name="object 3"/>
            <p:cNvSpPr/>
            <p:nvPr/>
          </p:nvSpPr>
          <p:spPr>
            <a:xfrm>
              <a:off x="1766315" y="836675"/>
              <a:ext cx="5710428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67077" y="837437"/>
              <a:ext cx="5710555" cy="3470275"/>
            </a:xfrm>
            <a:custGeom>
              <a:avLst/>
              <a:gdLst/>
              <a:ahLst/>
              <a:cxnLst/>
              <a:rect l="l" t="t" r="r" b="b"/>
              <a:pathLst>
                <a:path w="5710555" h="3470275">
                  <a:moveTo>
                    <a:pt x="0" y="3470148"/>
                  </a:moveTo>
                  <a:lnTo>
                    <a:pt x="5710428" y="3470148"/>
                  </a:lnTo>
                  <a:lnTo>
                    <a:pt x="5710428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03577" y="773937"/>
            <a:ext cx="5837555" cy="3597275"/>
            <a:chOff x="1703577" y="773937"/>
            <a:chExt cx="5837555" cy="3597275"/>
          </a:xfrm>
        </p:grpSpPr>
        <p:sp>
          <p:nvSpPr>
            <p:cNvPr id="3" name="object 3"/>
            <p:cNvSpPr/>
            <p:nvPr/>
          </p:nvSpPr>
          <p:spPr>
            <a:xfrm>
              <a:off x="1766315" y="836675"/>
              <a:ext cx="5710428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67077" y="837437"/>
              <a:ext cx="5710555" cy="3470275"/>
            </a:xfrm>
            <a:custGeom>
              <a:avLst/>
              <a:gdLst/>
              <a:ahLst/>
              <a:cxnLst/>
              <a:rect l="l" t="t" r="r" b="b"/>
              <a:pathLst>
                <a:path w="5710555" h="3470275">
                  <a:moveTo>
                    <a:pt x="0" y="3470148"/>
                  </a:moveTo>
                  <a:lnTo>
                    <a:pt x="5710428" y="3470148"/>
                  </a:lnTo>
                  <a:lnTo>
                    <a:pt x="5710428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58442" y="773937"/>
            <a:ext cx="5839460" cy="3597275"/>
            <a:chOff x="1758442" y="773937"/>
            <a:chExt cx="5839460" cy="3597275"/>
          </a:xfrm>
        </p:grpSpPr>
        <p:sp>
          <p:nvSpPr>
            <p:cNvPr id="3" name="object 3"/>
            <p:cNvSpPr/>
            <p:nvPr/>
          </p:nvSpPr>
          <p:spPr>
            <a:xfrm>
              <a:off x="1871472" y="836675"/>
              <a:ext cx="5661660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821942" y="837437"/>
              <a:ext cx="5712460" cy="3470275"/>
            </a:xfrm>
            <a:custGeom>
              <a:avLst/>
              <a:gdLst/>
              <a:ahLst/>
              <a:cxnLst/>
              <a:rect l="l" t="t" r="r" b="b"/>
              <a:pathLst>
                <a:path w="5712459" h="3470275">
                  <a:moveTo>
                    <a:pt x="0" y="3470148"/>
                  </a:moveTo>
                  <a:lnTo>
                    <a:pt x="5711952" y="3470148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70633" y="773937"/>
            <a:ext cx="5839460" cy="3597275"/>
            <a:chOff x="1770633" y="773937"/>
            <a:chExt cx="5839460" cy="3597275"/>
          </a:xfrm>
        </p:grpSpPr>
        <p:sp>
          <p:nvSpPr>
            <p:cNvPr id="3" name="object 3"/>
            <p:cNvSpPr/>
            <p:nvPr/>
          </p:nvSpPr>
          <p:spPr>
            <a:xfrm>
              <a:off x="1833371" y="836675"/>
              <a:ext cx="5711952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834133" y="837437"/>
              <a:ext cx="5712460" cy="3470275"/>
            </a:xfrm>
            <a:custGeom>
              <a:avLst/>
              <a:gdLst/>
              <a:ahLst/>
              <a:cxnLst/>
              <a:rect l="l" t="t" r="r" b="b"/>
              <a:pathLst>
                <a:path w="5712459" h="3470275">
                  <a:moveTo>
                    <a:pt x="0" y="3470148"/>
                  </a:moveTo>
                  <a:lnTo>
                    <a:pt x="5711952" y="3470148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3285" y="773937"/>
            <a:ext cx="5839460" cy="3597275"/>
            <a:chOff x="1653285" y="773937"/>
            <a:chExt cx="5839460" cy="3597275"/>
          </a:xfrm>
        </p:grpSpPr>
        <p:sp>
          <p:nvSpPr>
            <p:cNvPr id="3" name="object 3"/>
            <p:cNvSpPr/>
            <p:nvPr/>
          </p:nvSpPr>
          <p:spPr>
            <a:xfrm>
              <a:off x="1687067" y="836675"/>
              <a:ext cx="5794248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16785" y="837437"/>
              <a:ext cx="5712460" cy="3470275"/>
            </a:xfrm>
            <a:custGeom>
              <a:avLst/>
              <a:gdLst/>
              <a:ahLst/>
              <a:cxnLst/>
              <a:rect l="l" t="t" r="r" b="b"/>
              <a:pathLst>
                <a:path w="5712459" h="3470275">
                  <a:moveTo>
                    <a:pt x="0" y="3470148"/>
                  </a:moveTo>
                  <a:lnTo>
                    <a:pt x="5711952" y="3470148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03577" y="773937"/>
            <a:ext cx="5837555" cy="3597275"/>
            <a:chOff x="1703577" y="773937"/>
            <a:chExt cx="5837555" cy="3597275"/>
          </a:xfrm>
        </p:grpSpPr>
        <p:sp>
          <p:nvSpPr>
            <p:cNvPr id="3" name="object 3"/>
            <p:cNvSpPr/>
            <p:nvPr/>
          </p:nvSpPr>
          <p:spPr>
            <a:xfrm>
              <a:off x="1810511" y="836675"/>
              <a:ext cx="5666232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67077" y="837437"/>
              <a:ext cx="5710555" cy="3470275"/>
            </a:xfrm>
            <a:custGeom>
              <a:avLst/>
              <a:gdLst/>
              <a:ahLst/>
              <a:cxnLst/>
              <a:rect l="l" t="t" r="r" b="b"/>
              <a:pathLst>
                <a:path w="5710555" h="3470275">
                  <a:moveTo>
                    <a:pt x="0" y="3470148"/>
                  </a:moveTo>
                  <a:lnTo>
                    <a:pt x="5710428" y="3470148"/>
                  </a:lnTo>
                  <a:lnTo>
                    <a:pt x="5710428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03577" y="859282"/>
            <a:ext cx="5837555" cy="3597275"/>
            <a:chOff x="1703577" y="859282"/>
            <a:chExt cx="5837555" cy="3597275"/>
          </a:xfrm>
        </p:grpSpPr>
        <p:sp>
          <p:nvSpPr>
            <p:cNvPr id="3" name="object 3"/>
            <p:cNvSpPr/>
            <p:nvPr/>
          </p:nvSpPr>
          <p:spPr>
            <a:xfrm>
              <a:off x="1766315" y="922020"/>
              <a:ext cx="5710428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67077" y="922782"/>
              <a:ext cx="5710555" cy="3470275"/>
            </a:xfrm>
            <a:custGeom>
              <a:avLst/>
              <a:gdLst/>
              <a:ahLst/>
              <a:cxnLst/>
              <a:rect l="l" t="t" r="r" b="b"/>
              <a:pathLst>
                <a:path w="5710555" h="3470275">
                  <a:moveTo>
                    <a:pt x="0" y="3470148"/>
                  </a:moveTo>
                  <a:lnTo>
                    <a:pt x="5710428" y="3470148"/>
                  </a:lnTo>
                  <a:lnTo>
                    <a:pt x="5710428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3285" y="773937"/>
            <a:ext cx="5839460" cy="3597275"/>
            <a:chOff x="1653285" y="773937"/>
            <a:chExt cx="5839460" cy="3597275"/>
          </a:xfrm>
        </p:grpSpPr>
        <p:sp>
          <p:nvSpPr>
            <p:cNvPr id="3" name="object 3"/>
            <p:cNvSpPr/>
            <p:nvPr/>
          </p:nvSpPr>
          <p:spPr>
            <a:xfrm>
              <a:off x="1703831" y="798575"/>
              <a:ext cx="5658612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16785" y="837437"/>
              <a:ext cx="5712460" cy="3470275"/>
            </a:xfrm>
            <a:custGeom>
              <a:avLst/>
              <a:gdLst/>
              <a:ahLst/>
              <a:cxnLst/>
              <a:rect l="l" t="t" r="r" b="b"/>
              <a:pathLst>
                <a:path w="5712459" h="3470275">
                  <a:moveTo>
                    <a:pt x="0" y="3470148"/>
                  </a:moveTo>
                  <a:lnTo>
                    <a:pt x="5711952" y="3470148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03577" y="731266"/>
            <a:ext cx="5837555" cy="3596004"/>
            <a:chOff x="1703577" y="731266"/>
            <a:chExt cx="5837555" cy="3596004"/>
          </a:xfrm>
        </p:grpSpPr>
        <p:sp>
          <p:nvSpPr>
            <p:cNvPr id="3" name="object 3"/>
            <p:cNvSpPr/>
            <p:nvPr/>
          </p:nvSpPr>
          <p:spPr>
            <a:xfrm>
              <a:off x="1766315" y="794004"/>
              <a:ext cx="5710428" cy="346862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67077" y="794766"/>
              <a:ext cx="5710555" cy="3469004"/>
            </a:xfrm>
            <a:custGeom>
              <a:avLst/>
              <a:gdLst/>
              <a:ahLst/>
              <a:cxnLst/>
              <a:rect l="l" t="t" r="r" b="b"/>
              <a:pathLst>
                <a:path w="5710555" h="3469004">
                  <a:moveTo>
                    <a:pt x="0" y="3468624"/>
                  </a:moveTo>
                  <a:lnTo>
                    <a:pt x="5710428" y="3468624"/>
                  </a:lnTo>
                  <a:lnTo>
                    <a:pt x="5710428" y="0"/>
                  </a:lnTo>
                  <a:lnTo>
                    <a:pt x="0" y="0"/>
                  </a:lnTo>
                  <a:lnTo>
                    <a:pt x="0" y="3468624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3285" y="859282"/>
            <a:ext cx="5839460" cy="3597275"/>
            <a:chOff x="1653285" y="859282"/>
            <a:chExt cx="5839460" cy="3597275"/>
          </a:xfrm>
        </p:grpSpPr>
        <p:sp>
          <p:nvSpPr>
            <p:cNvPr id="3" name="object 3"/>
            <p:cNvSpPr/>
            <p:nvPr/>
          </p:nvSpPr>
          <p:spPr>
            <a:xfrm>
              <a:off x="1716023" y="922020"/>
              <a:ext cx="5756147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16785" y="922782"/>
              <a:ext cx="5712460" cy="3470275"/>
            </a:xfrm>
            <a:custGeom>
              <a:avLst/>
              <a:gdLst/>
              <a:ahLst/>
              <a:cxnLst/>
              <a:rect l="l" t="t" r="r" b="b"/>
              <a:pathLst>
                <a:path w="5712459" h="3470275">
                  <a:moveTo>
                    <a:pt x="0" y="3470148"/>
                  </a:moveTo>
                  <a:lnTo>
                    <a:pt x="5711952" y="3470148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3285" y="773937"/>
            <a:ext cx="5839460" cy="3597275"/>
            <a:chOff x="1653285" y="773937"/>
            <a:chExt cx="5839460" cy="3597275"/>
          </a:xfrm>
        </p:grpSpPr>
        <p:sp>
          <p:nvSpPr>
            <p:cNvPr id="3" name="object 3"/>
            <p:cNvSpPr/>
            <p:nvPr/>
          </p:nvSpPr>
          <p:spPr>
            <a:xfrm>
              <a:off x="1667255" y="836675"/>
              <a:ext cx="5809488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16785" y="837437"/>
              <a:ext cx="5712460" cy="3470275"/>
            </a:xfrm>
            <a:custGeom>
              <a:avLst/>
              <a:gdLst/>
              <a:ahLst/>
              <a:cxnLst/>
              <a:rect l="l" t="t" r="r" b="b"/>
              <a:pathLst>
                <a:path w="5712459" h="3470275">
                  <a:moveTo>
                    <a:pt x="0" y="3470148"/>
                  </a:moveTo>
                  <a:lnTo>
                    <a:pt x="5711952" y="3470148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03577" y="773937"/>
            <a:ext cx="5837555" cy="3597275"/>
            <a:chOff x="1703577" y="773937"/>
            <a:chExt cx="5837555" cy="3597275"/>
          </a:xfrm>
        </p:grpSpPr>
        <p:sp>
          <p:nvSpPr>
            <p:cNvPr id="3" name="object 3"/>
            <p:cNvSpPr/>
            <p:nvPr/>
          </p:nvSpPr>
          <p:spPr>
            <a:xfrm>
              <a:off x="1816607" y="790955"/>
              <a:ext cx="5660136" cy="351586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67077" y="837437"/>
              <a:ext cx="5710555" cy="3470275"/>
            </a:xfrm>
            <a:custGeom>
              <a:avLst/>
              <a:gdLst/>
              <a:ahLst/>
              <a:cxnLst/>
              <a:rect l="l" t="t" r="r" b="b"/>
              <a:pathLst>
                <a:path w="5710555" h="3470275">
                  <a:moveTo>
                    <a:pt x="0" y="3470148"/>
                  </a:moveTo>
                  <a:lnTo>
                    <a:pt x="5710428" y="3470148"/>
                  </a:lnTo>
                  <a:lnTo>
                    <a:pt x="5710428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03577" y="773937"/>
            <a:ext cx="5837555" cy="3597275"/>
            <a:chOff x="1703577" y="773937"/>
            <a:chExt cx="5837555" cy="3597275"/>
          </a:xfrm>
        </p:grpSpPr>
        <p:sp>
          <p:nvSpPr>
            <p:cNvPr id="3" name="object 3"/>
            <p:cNvSpPr/>
            <p:nvPr/>
          </p:nvSpPr>
          <p:spPr>
            <a:xfrm>
              <a:off x="1760219" y="836675"/>
              <a:ext cx="5765291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67077" y="837437"/>
              <a:ext cx="5710555" cy="3470275"/>
            </a:xfrm>
            <a:custGeom>
              <a:avLst/>
              <a:gdLst/>
              <a:ahLst/>
              <a:cxnLst/>
              <a:rect l="l" t="t" r="r" b="b"/>
              <a:pathLst>
                <a:path w="5710555" h="3470275">
                  <a:moveTo>
                    <a:pt x="0" y="3470148"/>
                  </a:moveTo>
                  <a:lnTo>
                    <a:pt x="5710428" y="3470148"/>
                  </a:lnTo>
                  <a:lnTo>
                    <a:pt x="5710428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03577" y="773937"/>
            <a:ext cx="5837555" cy="3597275"/>
            <a:chOff x="1703577" y="773937"/>
            <a:chExt cx="5837555" cy="3597275"/>
          </a:xfrm>
        </p:grpSpPr>
        <p:sp>
          <p:nvSpPr>
            <p:cNvPr id="3" name="object 3"/>
            <p:cNvSpPr/>
            <p:nvPr/>
          </p:nvSpPr>
          <p:spPr>
            <a:xfrm>
              <a:off x="1766315" y="836675"/>
              <a:ext cx="5710428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67077" y="837437"/>
              <a:ext cx="5710555" cy="3470275"/>
            </a:xfrm>
            <a:custGeom>
              <a:avLst/>
              <a:gdLst/>
              <a:ahLst/>
              <a:cxnLst/>
              <a:rect l="l" t="t" r="r" b="b"/>
              <a:pathLst>
                <a:path w="5710555" h="3470275">
                  <a:moveTo>
                    <a:pt x="0" y="3470148"/>
                  </a:moveTo>
                  <a:lnTo>
                    <a:pt x="5710428" y="3470148"/>
                  </a:lnTo>
                  <a:lnTo>
                    <a:pt x="5710428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83766" y="773937"/>
            <a:ext cx="5857240" cy="3597275"/>
            <a:chOff x="1683766" y="773937"/>
            <a:chExt cx="5857240" cy="3597275"/>
          </a:xfrm>
        </p:grpSpPr>
        <p:sp>
          <p:nvSpPr>
            <p:cNvPr id="3" name="object 3"/>
            <p:cNvSpPr/>
            <p:nvPr/>
          </p:nvSpPr>
          <p:spPr>
            <a:xfrm>
              <a:off x="1746504" y="830579"/>
              <a:ext cx="5772912" cy="35250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47266" y="837437"/>
              <a:ext cx="5730240" cy="3470275"/>
            </a:xfrm>
            <a:custGeom>
              <a:avLst/>
              <a:gdLst/>
              <a:ahLst/>
              <a:cxnLst/>
              <a:rect l="l" t="t" r="r" b="b"/>
              <a:pathLst>
                <a:path w="5730240" h="3470275">
                  <a:moveTo>
                    <a:pt x="0" y="3470148"/>
                  </a:moveTo>
                  <a:lnTo>
                    <a:pt x="5730239" y="3470148"/>
                  </a:lnTo>
                  <a:lnTo>
                    <a:pt x="5730239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27022" y="731266"/>
            <a:ext cx="5837555" cy="3596004"/>
            <a:chOff x="1827022" y="731266"/>
            <a:chExt cx="5837555" cy="3596004"/>
          </a:xfrm>
        </p:grpSpPr>
        <p:sp>
          <p:nvSpPr>
            <p:cNvPr id="3" name="object 3"/>
            <p:cNvSpPr/>
            <p:nvPr/>
          </p:nvSpPr>
          <p:spPr>
            <a:xfrm>
              <a:off x="1889760" y="794004"/>
              <a:ext cx="5710428" cy="346862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890522" y="794766"/>
              <a:ext cx="5710555" cy="3469004"/>
            </a:xfrm>
            <a:custGeom>
              <a:avLst/>
              <a:gdLst/>
              <a:ahLst/>
              <a:cxnLst/>
              <a:rect l="l" t="t" r="r" b="b"/>
              <a:pathLst>
                <a:path w="5710555" h="3469004">
                  <a:moveTo>
                    <a:pt x="0" y="3468624"/>
                  </a:moveTo>
                  <a:lnTo>
                    <a:pt x="5710428" y="3468624"/>
                  </a:lnTo>
                  <a:lnTo>
                    <a:pt x="5710428" y="0"/>
                  </a:lnTo>
                  <a:lnTo>
                    <a:pt x="0" y="0"/>
                  </a:lnTo>
                  <a:lnTo>
                    <a:pt x="0" y="3468624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03577" y="773937"/>
            <a:ext cx="5837555" cy="3597275"/>
            <a:chOff x="1703577" y="773937"/>
            <a:chExt cx="5837555" cy="3597275"/>
          </a:xfrm>
        </p:grpSpPr>
        <p:sp>
          <p:nvSpPr>
            <p:cNvPr id="3" name="object 3"/>
            <p:cNvSpPr/>
            <p:nvPr/>
          </p:nvSpPr>
          <p:spPr>
            <a:xfrm>
              <a:off x="1766315" y="790955"/>
              <a:ext cx="5710428" cy="351586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67077" y="837437"/>
              <a:ext cx="5710555" cy="3470275"/>
            </a:xfrm>
            <a:custGeom>
              <a:avLst/>
              <a:gdLst/>
              <a:ahLst/>
              <a:cxnLst/>
              <a:rect l="l" t="t" r="r" b="b"/>
              <a:pathLst>
                <a:path w="5710555" h="3470275">
                  <a:moveTo>
                    <a:pt x="0" y="3470148"/>
                  </a:moveTo>
                  <a:lnTo>
                    <a:pt x="5710428" y="3470148"/>
                  </a:lnTo>
                  <a:lnTo>
                    <a:pt x="5710428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52345" y="773937"/>
            <a:ext cx="5839460" cy="3597275"/>
            <a:chOff x="1752345" y="773937"/>
            <a:chExt cx="5839460" cy="3597275"/>
          </a:xfrm>
        </p:grpSpPr>
        <p:sp>
          <p:nvSpPr>
            <p:cNvPr id="3" name="object 3"/>
            <p:cNvSpPr/>
            <p:nvPr/>
          </p:nvSpPr>
          <p:spPr>
            <a:xfrm>
              <a:off x="1815083" y="836675"/>
              <a:ext cx="5759196" cy="34701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815845" y="837437"/>
              <a:ext cx="5712460" cy="3470275"/>
            </a:xfrm>
            <a:custGeom>
              <a:avLst/>
              <a:gdLst/>
              <a:ahLst/>
              <a:cxnLst/>
              <a:rect l="l" t="t" r="r" b="b"/>
              <a:pathLst>
                <a:path w="5712459" h="3470275">
                  <a:moveTo>
                    <a:pt x="0" y="3470148"/>
                  </a:moveTo>
                  <a:lnTo>
                    <a:pt x="5711952" y="3470148"/>
                  </a:lnTo>
                  <a:lnTo>
                    <a:pt x="5711952" y="0"/>
                  </a:lnTo>
                  <a:lnTo>
                    <a:pt x="0" y="0"/>
                  </a:lnTo>
                  <a:lnTo>
                    <a:pt x="0" y="3470148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2023-09-07T06:22:26Z</dcterms:created>
  <dcterms:modified xsi:type="dcterms:W3CDTF">2023-09-07T06:22:26Z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2023-09-07T00:00:00Z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2023-09-07T00:00:00Z</vt:filetime>
  </property>
</Properties>
</file>