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7" r:id="rId157"/>
    <p:sldId id="408" r:id="rId158"/>
    <p:sldId id="409" r:id="rId159"/>
    <p:sldId id="410" r:id="rId160"/>
    <p:sldId id="411" r:id="rId161"/>
    <p:sldId id="412" r:id="rId162"/>
    <p:sldId id="413" r:id="rId163"/>
    <p:sldId id="414" r:id="rId164"/>
    <p:sldId id="415" r:id="rId165"/>
    <p:sldId id="416" r:id="rId166"/>
    <p:sldId id="417" r:id="rId167"/>
    <p:sldId id="418" r:id="rId168"/>
    <p:sldId id="419" r:id="rId169"/>
    <p:sldId id="420" r:id="rId170"/>
    <p:sldId id="421" r:id="rId171"/>
    <p:sldId id="422" r:id="rId172"/>
    <p:sldId id="423" r:id="rId173"/>
    <p:sldId id="424" r:id="rId174"/>
  </p:sldIdLst>
  <p:sldSz cx="9144000" cy="5143500"/>
  <p:notesSz cx="9144000" cy="51435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Relationship Id="rId110" Type="http://schemas.openxmlformats.org/officeDocument/2006/relationships/slide" Target="slides/slide105.xml"/><Relationship Id="rId111" Type="http://schemas.openxmlformats.org/officeDocument/2006/relationships/slide" Target="slides/slide106.xml"/><Relationship Id="rId112" Type="http://schemas.openxmlformats.org/officeDocument/2006/relationships/slide" Target="slides/slide107.xml"/><Relationship Id="rId113" Type="http://schemas.openxmlformats.org/officeDocument/2006/relationships/slide" Target="slides/slide108.xml"/><Relationship Id="rId114" Type="http://schemas.openxmlformats.org/officeDocument/2006/relationships/slide" Target="slides/slide109.xml"/><Relationship Id="rId115" Type="http://schemas.openxmlformats.org/officeDocument/2006/relationships/slide" Target="slides/slide110.xml"/><Relationship Id="rId116" Type="http://schemas.openxmlformats.org/officeDocument/2006/relationships/slide" Target="slides/slide111.xml"/><Relationship Id="rId117" Type="http://schemas.openxmlformats.org/officeDocument/2006/relationships/slide" Target="slides/slide112.xml"/><Relationship Id="rId118" Type="http://schemas.openxmlformats.org/officeDocument/2006/relationships/slide" Target="slides/slide113.xml"/><Relationship Id="rId119" Type="http://schemas.openxmlformats.org/officeDocument/2006/relationships/slide" Target="slides/slide114.xml"/><Relationship Id="rId120" Type="http://schemas.openxmlformats.org/officeDocument/2006/relationships/slide" Target="slides/slide115.xml"/><Relationship Id="rId121" Type="http://schemas.openxmlformats.org/officeDocument/2006/relationships/slide" Target="slides/slide116.xml"/><Relationship Id="rId122" Type="http://schemas.openxmlformats.org/officeDocument/2006/relationships/slide" Target="slides/slide117.xml"/><Relationship Id="rId123" Type="http://schemas.openxmlformats.org/officeDocument/2006/relationships/slide" Target="slides/slide118.xml"/><Relationship Id="rId124" Type="http://schemas.openxmlformats.org/officeDocument/2006/relationships/slide" Target="slides/slide119.xml"/><Relationship Id="rId125" Type="http://schemas.openxmlformats.org/officeDocument/2006/relationships/slide" Target="slides/slide120.xml"/><Relationship Id="rId126" Type="http://schemas.openxmlformats.org/officeDocument/2006/relationships/slide" Target="slides/slide121.xml"/><Relationship Id="rId127" Type="http://schemas.openxmlformats.org/officeDocument/2006/relationships/slide" Target="slides/slide122.xml"/><Relationship Id="rId128" Type="http://schemas.openxmlformats.org/officeDocument/2006/relationships/slide" Target="slides/slide123.xml"/><Relationship Id="rId129" Type="http://schemas.openxmlformats.org/officeDocument/2006/relationships/slide" Target="slides/slide124.xml"/><Relationship Id="rId130" Type="http://schemas.openxmlformats.org/officeDocument/2006/relationships/slide" Target="slides/slide125.xml"/><Relationship Id="rId131" Type="http://schemas.openxmlformats.org/officeDocument/2006/relationships/slide" Target="slides/slide126.xml"/><Relationship Id="rId132" Type="http://schemas.openxmlformats.org/officeDocument/2006/relationships/slide" Target="slides/slide127.xml"/><Relationship Id="rId133" Type="http://schemas.openxmlformats.org/officeDocument/2006/relationships/slide" Target="slides/slide128.xml"/><Relationship Id="rId134" Type="http://schemas.openxmlformats.org/officeDocument/2006/relationships/slide" Target="slides/slide129.xml"/><Relationship Id="rId135" Type="http://schemas.openxmlformats.org/officeDocument/2006/relationships/slide" Target="slides/slide130.xml"/><Relationship Id="rId136" Type="http://schemas.openxmlformats.org/officeDocument/2006/relationships/slide" Target="slides/slide131.xml"/><Relationship Id="rId137" Type="http://schemas.openxmlformats.org/officeDocument/2006/relationships/slide" Target="slides/slide132.xml"/><Relationship Id="rId138" Type="http://schemas.openxmlformats.org/officeDocument/2006/relationships/slide" Target="slides/slide133.xml"/><Relationship Id="rId139" Type="http://schemas.openxmlformats.org/officeDocument/2006/relationships/slide" Target="slides/slide134.xml"/><Relationship Id="rId140" Type="http://schemas.openxmlformats.org/officeDocument/2006/relationships/slide" Target="slides/slide135.xml"/><Relationship Id="rId141" Type="http://schemas.openxmlformats.org/officeDocument/2006/relationships/slide" Target="slides/slide136.xml"/><Relationship Id="rId142" Type="http://schemas.openxmlformats.org/officeDocument/2006/relationships/slide" Target="slides/slide137.xml"/><Relationship Id="rId143" Type="http://schemas.openxmlformats.org/officeDocument/2006/relationships/slide" Target="slides/slide138.xml"/><Relationship Id="rId144" Type="http://schemas.openxmlformats.org/officeDocument/2006/relationships/slide" Target="slides/slide139.xml"/><Relationship Id="rId145" Type="http://schemas.openxmlformats.org/officeDocument/2006/relationships/slide" Target="slides/slide140.xml"/><Relationship Id="rId146" Type="http://schemas.openxmlformats.org/officeDocument/2006/relationships/slide" Target="slides/slide141.xml"/><Relationship Id="rId147" Type="http://schemas.openxmlformats.org/officeDocument/2006/relationships/slide" Target="slides/slide142.xml"/><Relationship Id="rId148" Type="http://schemas.openxmlformats.org/officeDocument/2006/relationships/slide" Target="slides/slide143.xml"/><Relationship Id="rId149" Type="http://schemas.openxmlformats.org/officeDocument/2006/relationships/slide" Target="slides/slide144.xml"/><Relationship Id="rId150" Type="http://schemas.openxmlformats.org/officeDocument/2006/relationships/slide" Target="slides/slide145.xml"/><Relationship Id="rId151" Type="http://schemas.openxmlformats.org/officeDocument/2006/relationships/slide" Target="slides/slide146.xml"/><Relationship Id="rId152" Type="http://schemas.openxmlformats.org/officeDocument/2006/relationships/slide" Target="slides/slide147.xml"/><Relationship Id="rId153" Type="http://schemas.openxmlformats.org/officeDocument/2006/relationships/slide" Target="slides/slide148.xml"/><Relationship Id="rId154" Type="http://schemas.openxmlformats.org/officeDocument/2006/relationships/slide" Target="slides/slide149.xml"/><Relationship Id="rId155" Type="http://schemas.openxmlformats.org/officeDocument/2006/relationships/slide" Target="slides/slide150.xml"/><Relationship Id="rId156" Type="http://schemas.openxmlformats.org/officeDocument/2006/relationships/slide" Target="slides/slide151.xml"/><Relationship Id="rId157" Type="http://schemas.openxmlformats.org/officeDocument/2006/relationships/slide" Target="slides/slide152.xml"/><Relationship Id="rId158" Type="http://schemas.openxmlformats.org/officeDocument/2006/relationships/slide" Target="slides/slide153.xml"/><Relationship Id="rId159" Type="http://schemas.openxmlformats.org/officeDocument/2006/relationships/slide" Target="slides/slide154.xml"/><Relationship Id="rId160" Type="http://schemas.openxmlformats.org/officeDocument/2006/relationships/slide" Target="slides/slide155.xml"/><Relationship Id="rId161" Type="http://schemas.openxmlformats.org/officeDocument/2006/relationships/slide" Target="slides/slide156.xml"/><Relationship Id="rId162" Type="http://schemas.openxmlformats.org/officeDocument/2006/relationships/slide" Target="slides/slide157.xml"/><Relationship Id="rId163" Type="http://schemas.openxmlformats.org/officeDocument/2006/relationships/slide" Target="slides/slide158.xml"/><Relationship Id="rId164" Type="http://schemas.openxmlformats.org/officeDocument/2006/relationships/slide" Target="slides/slide159.xml"/><Relationship Id="rId165" Type="http://schemas.openxmlformats.org/officeDocument/2006/relationships/slide" Target="slides/slide160.xml"/><Relationship Id="rId166" Type="http://schemas.openxmlformats.org/officeDocument/2006/relationships/slide" Target="slides/slide161.xml"/><Relationship Id="rId167" Type="http://schemas.openxmlformats.org/officeDocument/2006/relationships/slide" Target="slides/slide162.xml"/><Relationship Id="rId168" Type="http://schemas.openxmlformats.org/officeDocument/2006/relationships/slide" Target="slides/slide163.xml"/><Relationship Id="rId169" Type="http://schemas.openxmlformats.org/officeDocument/2006/relationships/slide" Target="slides/slide164.xml"/><Relationship Id="rId170" Type="http://schemas.openxmlformats.org/officeDocument/2006/relationships/slide" Target="slides/slide165.xml"/><Relationship Id="rId171" Type="http://schemas.openxmlformats.org/officeDocument/2006/relationships/slide" Target="slides/slide166.xml"/><Relationship Id="rId172" Type="http://schemas.openxmlformats.org/officeDocument/2006/relationships/slide" Target="slides/slide167.xml"/><Relationship Id="rId173" Type="http://schemas.openxmlformats.org/officeDocument/2006/relationships/slide" Target="slides/slide168.xml"/><Relationship Id="rId174" Type="http://schemas.openxmlformats.org/officeDocument/2006/relationships/slide" Target="slides/slide169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B45F0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822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
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7.jpg"/></Relationships>
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7.png"/></Relationships>
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89.jpg"/></Relationships>
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8.png"/></Relationships>
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91.jpg"/></Relationships>
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92.jpg"/></Relationships>
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9.jpg"/></Relationships>
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94.jpg"/></Relationships>
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00.jpg"/></Relationships>
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1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
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02.jpg"/></Relationships>
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02.jpg"/><Relationship Id="rId5" Type="http://schemas.openxmlformats.org/officeDocument/2006/relationships/image" Target="../media/image103.jpg"/></Relationships>
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04.jpg"/></Relationships>
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05.jpg"/></Relationships>
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06.jpg"/></Relationships>
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07.jpg"/></Relationships>
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08.jpg"/></Relationships>
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9.jpg"/></Relationships>
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10.jpg"/></Relationships>
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11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/Relationships>
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12.jpg"/></Relationships>
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13.jpg"/></Relationships>
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14.jpg"/></Relationships>
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5.png"/></Relationships>
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6.png"/></Relationships>
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17.jpg"/></Relationships>
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18.jpg"/></Relationships>
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19.jpg"/></Relationships>
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20.jpg"/></Relationships>
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21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/Relationships>
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22.jpg"/></Relationships>
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23.jpg"/></Relationships>
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24.jpg"/></Relationships>
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24.jpg"/><Relationship Id="rId5" Type="http://schemas.openxmlformats.org/officeDocument/2006/relationships/image" Target="../media/image125.jpg"/></Relationships>
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24.jpg"/><Relationship Id="rId5" Type="http://schemas.openxmlformats.org/officeDocument/2006/relationships/image" Target="../media/image126.jpg"/></Relationships>
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27.png"/></Relationships>
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24.jpg"/><Relationship Id="rId5" Type="http://schemas.openxmlformats.org/officeDocument/2006/relationships/image" Target="../media/image128.jpg"/></Relationships>
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24.jpg"/><Relationship Id="rId5" Type="http://schemas.openxmlformats.org/officeDocument/2006/relationships/image" Target="../media/image129.jpg"/></Relationships>
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24.jpg"/><Relationship Id="rId5" Type="http://schemas.openxmlformats.org/officeDocument/2006/relationships/image" Target="../media/image130.jpg"/></Relationships>
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24.jpg"/><Relationship Id="rId5" Type="http://schemas.openxmlformats.org/officeDocument/2006/relationships/image" Target="../media/image131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/Relationships>
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24.jpg"/><Relationship Id="rId5" Type="http://schemas.openxmlformats.org/officeDocument/2006/relationships/image" Target="../media/image132.jpg"/></Relationships>
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33.png"/></Relationships>
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24.jpg"/><Relationship Id="rId5" Type="http://schemas.openxmlformats.org/officeDocument/2006/relationships/image" Target="../media/image134.jpg"/></Relationships>
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24.jpg"/><Relationship Id="rId5" Type="http://schemas.openxmlformats.org/officeDocument/2006/relationships/image" Target="../media/image135.jpg"/></Relationships>
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6.jpg"/></Relationships>
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24.jpg"/><Relationship Id="rId5" Type="http://schemas.openxmlformats.org/officeDocument/2006/relationships/image" Target="../media/image137.jpg"/></Relationships>
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38.png"/></Relationships>
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39.png"/></Relationships>
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24.jpg"/><Relationship Id="rId5" Type="http://schemas.openxmlformats.org/officeDocument/2006/relationships/image" Target="../media/image140.jpg"/></Relationships>
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24.jpg"/><Relationship Id="rId5" Type="http://schemas.openxmlformats.org/officeDocument/2006/relationships/image" Target="../media/image141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/Relationships>
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24.jpg"/><Relationship Id="rId5" Type="http://schemas.openxmlformats.org/officeDocument/2006/relationships/image" Target="../media/image142.jpg"/></Relationships>
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3.jpg"/></Relationships>
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24.jpg"/><Relationship Id="rId5" Type="http://schemas.openxmlformats.org/officeDocument/2006/relationships/image" Target="../media/image144.jpg"/></Relationships>
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45.png"/></Relationships>
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6.png"/></Relationships>
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24.jpg"/><Relationship Id="rId5" Type="http://schemas.openxmlformats.org/officeDocument/2006/relationships/image" Target="../media/image147.jpg"/></Relationships>
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8.jpg"/></Relationships>
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49.png"/></Relationships>
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24.jpg"/><Relationship Id="rId5" Type="http://schemas.openxmlformats.org/officeDocument/2006/relationships/image" Target="../media/image150.jpg"/></Relationships>
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51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/Relationships>
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24.jpg"/><Relationship Id="rId5" Type="http://schemas.openxmlformats.org/officeDocument/2006/relationships/image" Target="../media/image152.jpg"/></Relationships>
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24.jpg"/><Relationship Id="rId5" Type="http://schemas.openxmlformats.org/officeDocument/2006/relationships/image" Target="../media/image153.jpg"/></Relationships>
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4.jpg"/></Relationships>
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55.png"/></Relationships>
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24.jpg"/><Relationship Id="rId5" Type="http://schemas.openxmlformats.org/officeDocument/2006/relationships/image" Target="../media/image156.jpg"/></Relationships>
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7.png"/></Relationships>
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58.png"/></Relationships>
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59.png"/></Relationships>
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0.png"/></Relationships>
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161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36.jp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37.jp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38.jp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39.jp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1.jp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2.jp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3.jp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jp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jp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pn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7.jp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jp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51.jp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52.jp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53.jp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54.jp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jpg"/><Relationship Id="rId3" Type="http://schemas.openxmlformats.org/officeDocument/2006/relationships/image" Target="../media/image55.jp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56.jpg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57.jpg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58.jp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59.jp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61.jp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62.jpg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png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64.jpg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jpg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66.jpg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67.jpg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68.jpg"/></Relationships>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69.jpg"/></Relationships>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70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
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71.jpg"/></Relationships>
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72.jpg"/></Relationships>
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73.jpg"/></Relationships>
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.png"/></Relationships>
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75.jpg"/></Relationships>
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76.jpg"/></Relationships>
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77.jpg"/></Relationships>
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78.jpg"/></Relationships>
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79.jpg"/></Relationships>
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80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
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81.jpg"/></Relationships>
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82.jpg"/></Relationships>
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83.jpg"/></Relationships>
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84.jpg"/></Relationships>
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85.jpg"/></Relationships>
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86.jpg"/></Relationships>
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7.jpg"/></Relationships>
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8.jpg"/></Relationships>
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89.jpg"/></Relationships>
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0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
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91.jpg"/></Relationships>
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92.jpg"/></Relationships>
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3.jpg"/></Relationships>
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94.jpg"/></Relationships>
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95.png"/></Relationships>
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82.jpg"/></Relationships>
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83.jpg"/></Relationships>
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84.jpg"/></Relationships>
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6.png"/></Relationships>
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g"/><Relationship Id="rId3" Type="http://schemas.openxmlformats.org/officeDocument/2006/relationships/image" Target="../media/image49.jpg"/><Relationship Id="rId4" Type="http://schemas.openxmlformats.org/officeDocument/2006/relationships/image" Target="../media/image86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211311" y="0"/>
            <a:ext cx="932815" cy="5143500"/>
          </a:xfrm>
          <a:custGeom>
            <a:avLst/>
            <a:gdLst/>
            <a:ahLst/>
            <a:cxnLst/>
            <a:rect l="l" t="t" r="r" b="b"/>
            <a:pathLst>
              <a:path w="932815" h="5143500">
                <a:moveTo>
                  <a:pt x="0" y="5143500"/>
                </a:moveTo>
                <a:lnTo>
                  <a:pt x="932688" y="5143500"/>
                </a:lnTo>
                <a:lnTo>
                  <a:pt x="932688" y="0"/>
                </a:lnTo>
                <a:lnTo>
                  <a:pt x="0" y="0"/>
                </a:lnTo>
                <a:lnTo>
                  <a:pt x="0" y="5143500"/>
                </a:lnTo>
                <a:close/>
              </a:path>
            </a:pathLst>
          </a:custGeom>
          <a:solidFill>
            <a:srgbClr val="B45F0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4287520" cy="5143500"/>
          </a:xfrm>
          <a:custGeom>
            <a:avLst/>
            <a:gdLst/>
            <a:ahLst/>
            <a:cxnLst/>
            <a:rect l="l" t="t" r="r" b="b"/>
            <a:pathLst>
              <a:path w="4287520" h="5143500">
                <a:moveTo>
                  <a:pt x="0" y="5143500"/>
                </a:moveTo>
                <a:lnTo>
                  <a:pt x="4287012" y="5143500"/>
                </a:lnTo>
                <a:lnTo>
                  <a:pt x="4287012" y="0"/>
                </a:lnTo>
                <a:lnTo>
                  <a:pt x="0" y="0"/>
                </a:lnTo>
                <a:lnTo>
                  <a:pt x="0" y="5143500"/>
                </a:lnTo>
                <a:close/>
              </a:path>
            </a:pathLst>
          </a:custGeom>
          <a:solidFill>
            <a:srgbClr val="B45F0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87011" y="4940808"/>
            <a:ext cx="71755" cy="203200"/>
          </a:xfrm>
          <a:custGeom>
            <a:avLst/>
            <a:gdLst/>
            <a:ahLst/>
            <a:cxnLst/>
            <a:rect l="l" t="t" r="r" b="b"/>
            <a:pathLst>
              <a:path w="71754" h="203200">
                <a:moveTo>
                  <a:pt x="0" y="202691"/>
                </a:moveTo>
                <a:lnTo>
                  <a:pt x="71627" y="202691"/>
                </a:lnTo>
                <a:lnTo>
                  <a:pt x="71627" y="0"/>
                </a:lnTo>
                <a:lnTo>
                  <a:pt x="0" y="0"/>
                </a:lnTo>
                <a:lnTo>
                  <a:pt x="0" y="2026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287011" y="861060"/>
            <a:ext cx="71755" cy="3432175"/>
          </a:xfrm>
          <a:custGeom>
            <a:avLst/>
            <a:gdLst/>
            <a:ahLst/>
            <a:cxnLst/>
            <a:rect l="l" t="t" r="r" b="b"/>
            <a:pathLst>
              <a:path w="71754" h="3432175">
                <a:moveTo>
                  <a:pt x="0" y="3432048"/>
                </a:moveTo>
                <a:lnTo>
                  <a:pt x="71627" y="3432048"/>
                </a:lnTo>
                <a:lnTo>
                  <a:pt x="71627" y="0"/>
                </a:lnTo>
                <a:lnTo>
                  <a:pt x="0" y="0"/>
                </a:lnTo>
                <a:lnTo>
                  <a:pt x="0" y="3432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/>
          <p:cNvGrpSpPr/>
          <p:nvPr/>
        </p:nvGrpSpPr>
        <p:grpSpPr>
          <a:xfrm>
            <a:off x="1909572" y="0"/>
            <a:ext cx="6301740" cy="5143500"/>
            <a:chOff x="1909572" y="0"/>
            <a:chExt cx="6301740" cy="5143500"/>
          </a:xfrm>
        </p:grpSpPr>
        <p:sp>
          <p:nvSpPr>
            <p:cNvPr id="7" name="object 7"/>
            <p:cNvSpPr/>
            <p:nvPr/>
          </p:nvSpPr>
          <p:spPr>
            <a:xfrm>
              <a:off x="4287011" y="0"/>
              <a:ext cx="71755" cy="213360"/>
            </a:xfrm>
            <a:custGeom>
              <a:avLst/>
              <a:gdLst/>
              <a:ahLst/>
              <a:cxnLst/>
              <a:rect l="l" t="t" r="r" b="b"/>
              <a:pathLst>
                <a:path w="71754" h="213360">
                  <a:moveTo>
                    <a:pt x="0" y="213360"/>
                  </a:moveTo>
                  <a:lnTo>
                    <a:pt x="71627" y="213360"/>
                  </a:lnTo>
                  <a:lnTo>
                    <a:pt x="71627" y="0"/>
                  </a:lnTo>
                  <a:lnTo>
                    <a:pt x="0" y="0"/>
                  </a:lnTo>
                  <a:lnTo>
                    <a:pt x="0" y="2133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358639" y="0"/>
              <a:ext cx="3853179" cy="5143500"/>
            </a:xfrm>
            <a:custGeom>
              <a:avLst/>
              <a:gdLst/>
              <a:ahLst/>
              <a:cxnLst/>
              <a:rect l="l" t="t" r="r" b="b"/>
              <a:pathLst>
                <a:path w="3853179" h="5143500">
                  <a:moveTo>
                    <a:pt x="3852671" y="0"/>
                  </a:moveTo>
                  <a:lnTo>
                    <a:pt x="0" y="0"/>
                  </a:lnTo>
                  <a:lnTo>
                    <a:pt x="0" y="5143500"/>
                  </a:lnTo>
                  <a:lnTo>
                    <a:pt x="3852671" y="5143500"/>
                  </a:lnTo>
                  <a:lnTo>
                    <a:pt x="3852671" y="0"/>
                  </a:lnTo>
                  <a:close/>
                </a:path>
              </a:pathLst>
            </a:custGeom>
            <a:solidFill>
              <a:srgbClr val="01AED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909572" y="213359"/>
              <a:ext cx="5320665" cy="647700"/>
            </a:xfrm>
            <a:custGeom>
              <a:avLst/>
              <a:gdLst/>
              <a:ahLst/>
              <a:cxnLst/>
              <a:rect l="l" t="t" r="r" b="b"/>
              <a:pathLst>
                <a:path w="5320665" h="647700">
                  <a:moveTo>
                    <a:pt x="5320283" y="0"/>
                  </a:moveTo>
                  <a:lnTo>
                    <a:pt x="0" y="0"/>
                  </a:lnTo>
                  <a:lnTo>
                    <a:pt x="0" y="647700"/>
                  </a:lnTo>
                  <a:lnTo>
                    <a:pt x="5320283" y="647700"/>
                  </a:lnTo>
                  <a:lnTo>
                    <a:pt x="53202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3614420" y="251840"/>
            <a:ext cx="145986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315">
                <a:latin typeface="Arial"/>
                <a:cs typeface="Arial"/>
              </a:rPr>
              <a:t>D</a:t>
            </a:r>
            <a:r>
              <a:rPr dirty="0" sz="3000" spc="100">
                <a:latin typeface="Arial"/>
                <a:cs typeface="Arial"/>
              </a:rPr>
              <a:t>i</a:t>
            </a:r>
            <a:r>
              <a:rPr dirty="0" sz="3000" spc="-215">
                <a:latin typeface="Arial"/>
                <a:cs typeface="Arial"/>
              </a:rPr>
              <a:t>a</a:t>
            </a:r>
            <a:r>
              <a:rPr dirty="0" sz="3000" spc="-315">
                <a:latin typeface="Arial"/>
                <a:cs typeface="Arial"/>
              </a:rPr>
              <a:t>m</a:t>
            </a:r>
            <a:r>
              <a:rPr dirty="0" sz="3000" spc="-210">
                <a:latin typeface="Arial"/>
                <a:cs typeface="Arial"/>
              </a:rPr>
              <a:t>ond</a:t>
            </a:r>
            <a:endParaRPr sz="30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947672" y="4293108"/>
            <a:ext cx="5320665" cy="647700"/>
          </a:xfrm>
          <a:custGeom>
            <a:avLst/>
            <a:gdLst/>
            <a:ahLst/>
            <a:cxnLst/>
            <a:rect l="l" t="t" r="r" b="b"/>
            <a:pathLst>
              <a:path w="5320665" h="647700">
                <a:moveTo>
                  <a:pt x="5320283" y="0"/>
                </a:moveTo>
                <a:lnTo>
                  <a:pt x="0" y="0"/>
                </a:lnTo>
                <a:lnTo>
                  <a:pt x="0" y="647700"/>
                </a:lnTo>
                <a:lnTo>
                  <a:pt x="5320283" y="647700"/>
                </a:lnTo>
                <a:lnTo>
                  <a:pt x="53202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753358" y="4332833"/>
            <a:ext cx="1283970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90">
                <a:latin typeface="Arial"/>
                <a:cs typeface="Arial"/>
              </a:rPr>
              <a:t>Puzzles</a:t>
            </a:r>
            <a:endParaRPr sz="30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96468" y="1060703"/>
            <a:ext cx="7019925" cy="3032760"/>
            <a:chOff x="696468" y="1060703"/>
            <a:chExt cx="7019925" cy="3032760"/>
          </a:xfrm>
        </p:grpSpPr>
        <p:sp>
          <p:nvSpPr>
            <p:cNvPr id="14" name="object 14"/>
            <p:cNvSpPr/>
            <p:nvPr/>
          </p:nvSpPr>
          <p:spPr>
            <a:xfrm>
              <a:off x="4922520" y="1074419"/>
              <a:ext cx="2793492" cy="299770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696468" y="1060703"/>
              <a:ext cx="2851404" cy="303276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56360" y="618744"/>
            <a:ext cx="6697980" cy="3991610"/>
            <a:chOff x="1356360" y="618744"/>
            <a:chExt cx="6697980" cy="3991610"/>
          </a:xfrm>
        </p:grpSpPr>
        <p:sp>
          <p:nvSpPr>
            <p:cNvPr id="3" name="object 3"/>
            <p:cNvSpPr/>
            <p:nvPr/>
          </p:nvSpPr>
          <p:spPr>
            <a:xfrm>
              <a:off x="1412748" y="656844"/>
              <a:ext cx="6583680" cy="39136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13510" y="675894"/>
              <a:ext cx="6583680" cy="3877310"/>
            </a:xfrm>
            <a:custGeom>
              <a:avLst/>
              <a:gdLst/>
              <a:ahLst/>
              <a:cxnLst/>
              <a:rect l="l" t="t" r="r" b="b"/>
              <a:pathLst>
                <a:path w="6583680" h="3877310">
                  <a:moveTo>
                    <a:pt x="0" y="3877055"/>
                  </a:moveTo>
                  <a:lnTo>
                    <a:pt x="6583680" y="3877055"/>
                  </a:lnTo>
                  <a:lnTo>
                    <a:pt x="6583680" y="0"/>
                  </a:lnTo>
                  <a:lnTo>
                    <a:pt x="0" y="0"/>
                  </a:lnTo>
                  <a:lnTo>
                    <a:pt x="0" y="38770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5397" y="525589"/>
            <a:ext cx="6593205" cy="4092575"/>
            <a:chOff x="1275397" y="525589"/>
            <a:chExt cx="6593205" cy="4092575"/>
          </a:xfrm>
        </p:grpSpPr>
        <p:sp>
          <p:nvSpPr>
            <p:cNvPr id="3" name="object 3"/>
            <p:cNvSpPr/>
            <p:nvPr/>
          </p:nvSpPr>
          <p:spPr>
            <a:xfrm>
              <a:off x="1280160" y="530351"/>
              <a:ext cx="6583680" cy="4083050"/>
            </a:xfrm>
            <a:custGeom>
              <a:avLst/>
              <a:gdLst/>
              <a:ahLst/>
              <a:cxnLst/>
              <a:rect l="l" t="t" r="r" b="b"/>
              <a:pathLst>
                <a:path w="6583680" h="4083050">
                  <a:moveTo>
                    <a:pt x="6432931" y="0"/>
                  </a:moveTo>
                  <a:lnTo>
                    <a:pt x="150749" y="0"/>
                  </a:lnTo>
                  <a:lnTo>
                    <a:pt x="103079" y="7679"/>
                  </a:lnTo>
                  <a:lnTo>
                    <a:pt x="61694" y="29069"/>
                  </a:lnTo>
                  <a:lnTo>
                    <a:pt x="29069" y="61694"/>
                  </a:lnTo>
                  <a:lnTo>
                    <a:pt x="7679" y="103079"/>
                  </a:lnTo>
                  <a:lnTo>
                    <a:pt x="0" y="150749"/>
                  </a:lnTo>
                  <a:lnTo>
                    <a:pt x="0" y="3932059"/>
                  </a:lnTo>
                  <a:lnTo>
                    <a:pt x="7679" y="3979703"/>
                  </a:lnTo>
                  <a:lnTo>
                    <a:pt x="29069" y="4021082"/>
                  </a:lnTo>
                  <a:lnTo>
                    <a:pt x="61694" y="4053712"/>
                  </a:lnTo>
                  <a:lnTo>
                    <a:pt x="103079" y="4075111"/>
                  </a:lnTo>
                  <a:lnTo>
                    <a:pt x="150749" y="4082796"/>
                  </a:lnTo>
                  <a:lnTo>
                    <a:pt x="6432931" y="4082796"/>
                  </a:lnTo>
                  <a:lnTo>
                    <a:pt x="6480600" y="4075111"/>
                  </a:lnTo>
                  <a:lnTo>
                    <a:pt x="6521985" y="4053712"/>
                  </a:lnTo>
                  <a:lnTo>
                    <a:pt x="6554610" y="4021082"/>
                  </a:lnTo>
                  <a:lnTo>
                    <a:pt x="6576000" y="3979703"/>
                  </a:lnTo>
                  <a:lnTo>
                    <a:pt x="6583680" y="3932059"/>
                  </a:lnTo>
                  <a:lnTo>
                    <a:pt x="6583680" y="150749"/>
                  </a:lnTo>
                  <a:lnTo>
                    <a:pt x="6576000" y="103079"/>
                  </a:lnTo>
                  <a:lnTo>
                    <a:pt x="6554610" y="61694"/>
                  </a:lnTo>
                  <a:lnTo>
                    <a:pt x="6521985" y="29069"/>
                  </a:lnTo>
                  <a:lnTo>
                    <a:pt x="6480600" y="7679"/>
                  </a:lnTo>
                  <a:lnTo>
                    <a:pt x="64329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280160" y="530351"/>
              <a:ext cx="6583680" cy="4083050"/>
            </a:xfrm>
            <a:custGeom>
              <a:avLst/>
              <a:gdLst/>
              <a:ahLst/>
              <a:cxnLst/>
              <a:rect l="l" t="t" r="r" b="b"/>
              <a:pathLst>
                <a:path w="6583680" h="4083050">
                  <a:moveTo>
                    <a:pt x="0" y="150749"/>
                  </a:moveTo>
                  <a:lnTo>
                    <a:pt x="7679" y="103079"/>
                  </a:lnTo>
                  <a:lnTo>
                    <a:pt x="29069" y="61694"/>
                  </a:lnTo>
                  <a:lnTo>
                    <a:pt x="61694" y="29069"/>
                  </a:lnTo>
                  <a:lnTo>
                    <a:pt x="103079" y="7679"/>
                  </a:lnTo>
                  <a:lnTo>
                    <a:pt x="150749" y="0"/>
                  </a:lnTo>
                  <a:lnTo>
                    <a:pt x="6432931" y="0"/>
                  </a:lnTo>
                  <a:lnTo>
                    <a:pt x="6480600" y="7679"/>
                  </a:lnTo>
                  <a:lnTo>
                    <a:pt x="6521985" y="29069"/>
                  </a:lnTo>
                  <a:lnTo>
                    <a:pt x="6554610" y="61694"/>
                  </a:lnTo>
                  <a:lnTo>
                    <a:pt x="6576000" y="103079"/>
                  </a:lnTo>
                  <a:lnTo>
                    <a:pt x="6583680" y="150749"/>
                  </a:lnTo>
                  <a:lnTo>
                    <a:pt x="6583680" y="3932059"/>
                  </a:lnTo>
                  <a:lnTo>
                    <a:pt x="6576000" y="3979703"/>
                  </a:lnTo>
                  <a:lnTo>
                    <a:pt x="6554610" y="4021082"/>
                  </a:lnTo>
                  <a:lnTo>
                    <a:pt x="6521985" y="4053712"/>
                  </a:lnTo>
                  <a:lnTo>
                    <a:pt x="6480600" y="4075111"/>
                  </a:lnTo>
                  <a:lnTo>
                    <a:pt x="6432931" y="4082796"/>
                  </a:lnTo>
                  <a:lnTo>
                    <a:pt x="150749" y="4082796"/>
                  </a:lnTo>
                  <a:lnTo>
                    <a:pt x="103079" y="4075111"/>
                  </a:lnTo>
                  <a:lnTo>
                    <a:pt x="61694" y="4053712"/>
                  </a:lnTo>
                  <a:lnTo>
                    <a:pt x="29069" y="4021082"/>
                  </a:lnTo>
                  <a:lnTo>
                    <a:pt x="7679" y="3979703"/>
                  </a:lnTo>
                  <a:lnTo>
                    <a:pt x="0" y="3932059"/>
                  </a:lnTo>
                  <a:lnTo>
                    <a:pt x="0" y="150749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385316" y="638555"/>
              <a:ext cx="6373368" cy="38663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5397" y="525589"/>
            <a:ext cx="6593205" cy="4092575"/>
            <a:chOff x="1275397" y="525589"/>
            <a:chExt cx="6593205" cy="4092575"/>
          </a:xfrm>
        </p:grpSpPr>
        <p:sp>
          <p:nvSpPr>
            <p:cNvPr id="3" name="object 3"/>
            <p:cNvSpPr/>
            <p:nvPr/>
          </p:nvSpPr>
          <p:spPr>
            <a:xfrm>
              <a:off x="1280160" y="530351"/>
              <a:ext cx="6583680" cy="4083050"/>
            </a:xfrm>
            <a:custGeom>
              <a:avLst/>
              <a:gdLst/>
              <a:ahLst/>
              <a:cxnLst/>
              <a:rect l="l" t="t" r="r" b="b"/>
              <a:pathLst>
                <a:path w="6583680" h="4083050">
                  <a:moveTo>
                    <a:pt x="6432931" y="0"/>
                  </a:moveTo>
                  <a:lnTo>
                    <a:pt x="150749" y="0"/>
                  </a:lnTo>
                  <a:lnTo>
                    <a:pt x="103079" y="7679"/>
                  </a:lnTo>
                  <a:lnTo>
                    <a:pt x="61694" y="29069"/>
                  </a:lnTo>
                  <a:lnTo>
                    <a:pt x="29069" y="61694"/>
                  </a:lnTo>
                  <a:lnTo>
                    <a:pt x="7679" y="103079"/>
                  </a:lnTo>
                  <a:lnTo>
                    <a:pt x="0" y="150749"/>
                  </a:lnTo>
                  <a:lnTo>
                    <a:pt x="0" y="3932059"/>
                  </a:lnTo>
                  <a:lnTo>
                    <a:pt x="7679" y="3979703"/>
                  </a:lnTo>
                  <a:lnTo>
                    <a:pt x="29069" y="4021082"/>
                  </a:lnTo>
                  <a:lnTo>
                    <a:pt x="61694" y="4053712"/>
                  </a:lnTo>
                  <a:lnTo>
                    <a:pt x="103079" y="4075111"/>
                  </a:lnTo>
                  <a:lnTo>
                    <a:pt x="150749" y="4082796"/>
                  </a:lnTo>
                  <a:lnTo>
                    <a:pt x="6432931" y="4082796"/>
                  </a:lnTo>
                  <a:lnTo>
                    <a:pt x="6480600" y="4075111"/>
                  </a:lnTo>
                  <a:lnTo>
                    <a:pt x="6521985" y="4053712"/>
                  </a:lnTo>
                  <a:lnTo>
                    <a:pt x="6554610" y="4021082"/>
                  </a:lnTo>
                  <a:lnTo>
                    <a:pt x="6576000" y="3979703"/>
                  </a:lnTo>
                  <a:lnTo>
                    <a:pt x="6583680" y="3932059"/>
                  </a:lnTo>
                  <a:lnTo>
                    <a:pt x="6583680" y="150749"/>
                  </a:lnTo>
                  <a:lnTo>
                    <a:pt x="6576000" y="103079"/>
                  </a:lnTo>
                  <a:lnTo>
                    <a:pt x="6554610" y="61694"/>
                  </a:lnTo>
                  <a:lnTo>
                    <a:pt x="6521985" y="29069"/>
                  </a:lnTo>
                  <a:lnTo>
                    <a:pt x="6480600" y="7679"/>
                  </a:lnTo>
                  <a:lnTo>
                    <a:pt x="64329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280160" y="530351"/>
              <a:ext cx="6583680" cy="4083050"/>
            </a:xfrm>
            <a:custGeom>
              <a:avLst/>
              <a:gdLst/>
              <a:ahLst/>
              <a:cxnLst/>
              <a:rect l="l" t="t" r="r" b="b"/>
              <a:pathLst>
                <a:path w="6583680" h="4083050">
                  <a:moveTo>
                    <a:pt x="0" y="150749"/>
                  </a:moveTo>
                  <a:lnTo>
                    <a:pt x="7679" y="103079"/>
                  </a:lnTo>
                  <a:lnTo>
                    <a:pt x="29069" y="61694"/>
                  </a:lnTo>
                  <a:lnTo>
                    <a:pt x="61694" y="29069"/>
                  </a:lnTo>
                  <a:lnTo>
                    <a:pt x="103079" y="7679"/>
                  </a:lnTo>
                  <a:lnTo>
                    <a:pt x="150749" y="0"/>
                  </a:lnTo>
                  <a:lnTo>
                    <a:pt x="6432931" y="0"/>
                  </a:lnTo>
                  <a:lnTo>
                    <a:pt x="6480600" y="7679"/>
                  </a:lnTo>
                  <a:lnTo>
                    <a:pt x="6521985" y="29069"/>
                  </a:lnTo>
                  <a:lnTo>
                    <a:pt x="6554610" y="61694"/>
                  </a:lnTo>
                  <a:lnTo>
                    <a:pt x="6576000" y="103079"/>
                  </a:lnTo>
                  <a:lnTo>
                    <a:pt x="6583680" y="150749"/>
                  </a:lnTo>
                  <a:lnTo>
                    <a:pt x="6583680" y="3932059"/>
                  </a:lnTo>
                  <a:lnTo>
                    <a:pt x="6576000" y="3979703"/>
                  </a:lnTo>
                  <a:lnTo>
                    <a:pt x="6554610" y="4021082"/>
                  </a:lnTo>
                  <a:lnTo>
                    <a:pt x="6521985" y="4053712"/>
                  </a:lnTo>
                  <a:lnTo>
                    <a:pt x="6480600" y="4075111"/>
                  </a:lnTo>
                  <a:lnTo>
                    <a:pt x="6432931" y="4082796"/>
                  </a:lnTo>
                  <a:lnTo>
                    <a:pt x="150749" y="4082796"/>
                  </a:lnTo>
                  <a:lnTo>
                    <a:pt x="103079" y="4075111"/>
                  </a:lnTo>
                  <a:lnTo>
                    <a:pt x="61694" y="4053712"/>
                  </a:lnTo>
                  <a:lnTo>
                    <a:pt x="29069" y="4021082"/>
                  </a:lnTo>
                  <a:lnTo>
                    <a:pt x="7679" y="3979703"/>
                  </a:lnTo>
                  <a:lnTo>
                    <a:pt x="0" y="3932059"/>
                  </a:lnTo>
                  <a:lnTo>
                    <a:pt x="0" y="150749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14272" y="652271"/>
              <a:ext cx="6315456" cy="383895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23900"/>
              <a:ext cx="6414516" cy="383133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5397" y="525589"/>
            <a:ext cx="6593205" cy="4092575"/>
            <a:chOff x="1275397" y="525589"/>
            <a:chExt cx="6593205" cy="4092575"/>
          </a:xfrm>
        </p:grpSpPr>
        <p:sp>
          <p:nvSpPr>
            <p:cNvPr id="3" name="object 3"/>
            <p:cNvSpPr/>
            <p:nvPr/>
          </p:nvSpPr>
          <p:spPr>
            <a:xfrm>
              <a:off x="1280160" y="530351"/>
              <a:ext cx="6583680" cy="4083050"/>
            </a:xfrm>
            <a:custGeom>
              <a:avLst/>
              <a:gdLst/>
              <a:ahLst/>
              <a:cxnLst/>
              <a:rect l="l" t="t" r="r" b="b"/>
              <a:pathLst>
                <a:path w="6583680" h="4083050">
                  <a:moveTo>
                    <a:pt x="6432931" y="0"/>
                  </a:moveTo>
                  <a:lnTo>
                    <a:pt x="150749" y="0"/>
                  </a:lnTo>
                  <a:lnTo>
                    <a:pt x="103079" y="7679"/>
                  </a:lnTo>
                  <a:lnTo>
                    <a:pt x="61694" y="29069"/>
                  </a:lnTo>
                  <a:lnTo>
                    <a:pt x="29069" y="61694"/>
                  </a:lnTo>
                  <a:lnTo>
                    <a:pt x="7679" y="103079"/>
                  </a:lnTo>
                  <a:lnTo>
                    <a:pt x="0" y="150749"/>
                  </a:lnTo>
                  <a:lnTo>
                    <a:pt x="0" y="3932059"/>
                  </a:lnTo>
                  <a:lnTo>
                    <a:pt x="7679" y="3979703"/>
                  </a:lnTo>
                  <a:lnTo>
                    <a:pt x="29069" y="4021082"/>
                  </a:lnTo>
                  <a:lnTo>
                    <a:pt x="61694" y="4053712"/>
                  </a:lnTo>
                  <a:lnTo>
                    <a:pt x="103079" y="4075111"/>
                  </a:lnTo>
                  <a:lnTo>
                    <a:pt x="150749" y="4082796"/>
                  </a:lnTo>
                  <a:lnTo>
                    <a:pt x="6432931" y="4082796"/>
                  </a:lnTo>
                  <a:lnTo>
                    <a:pt x="6480600" y="4075111"/>
                  </a:lnTo>
                  <a:lnTo>
                    <a:pt x="6521985" y="4053712"/>
                  </a:lnTo>
                  <a:lnTo>
                    <a:pt x="6554610" y="4021082"/>
                  </a:lnTo>
                  <a:lnTo>
                    <a:pt x="6576000" y="3979703"/>
                  </a:lnTo>
                  <a:lnTo>
                    <a:pt x="6583680" y="3932059"/>
                  </a:lnTo>
                  <a:lnTo>
                    <a:pt x="6583680" y="150749"/>
                  </a:lnTo>
                  <a:lnTo>
                    <a:pt x="6576000" y="103079"/>
                  </a:lnTo>
                  <a:lnTo>
                    <a:pt x="6554610" y="61694"/>
                  </a:lnTo>
                  <a:lnTo>
                    <a:pt x="6521985" y="29069"/>
                  </a:lnTo>
                  <a:lnTo>
                    <a:pt x="6480600" y="7679"/>
                  </a:lnTo>
                  <a:lnTo>
                    <a:pt x="64329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280160" y="530351"/>
              <a:ext cx="6583680" cy="4083050"/>
            </a:xfrm>
            <a:custGeom>
              <a:avLst/>
              <a:gdLst/>
              <a:ahLst/>
              <a:cxnLst/>
              <a:rect l="l" t="t" r="r" b="b"/>
              <a:pathLst>
                <a:path w="6583680" h="4083050">
                  <a:moveTo>
                    <a:pt x="0" y="150749"/>
                  </a:moveTo>
                  <a:lnTo>
                    <a:pt x="7679" y="103079"/>
                  </a:lnTo>
                  <a:lnTo>
                    <a:pt x="29069" y="61694"/>
                  </a:lnTo>
                  <a:lnTo>
                    <a:pt x="61694" y="29069"/>
                  </a:lnTo>
                  <a:lnTo>
                    <a:pt x="103079" y="7679"/>
                  </a:lnTo>
                  <a:lnTo>
                    <a:pt x="150749" y="0"/>
                  </a:lnTo>
                  <a:lnTo>
                    <a:pt x="6432931" y="0"/>
                  </a:lnTo>
                  <a:lnTo>
                    <a:pt x="6480600" y="7679"/>
                  </a:lnTo>
                  <a:lnTo>
                    <a:pt x="6521985" y="29069"/>
                  </a:lnTo>
                  <a:lnTo>
                    <a:pt x="6554610" y="61694"/>
                  </a:lnTo>
                  <a:lnTo>
                    <a:pt x="6576000" y="103079"/>
                  </a:lnTo>
                  <a:lnTo>
                    <a:pt x="6583680" y="150749"/>
                  </a:lnTo>
                  <a:lnTo>
                    <a:pt x="6583680" y="3932059"/>
                  </a:lnTo>
                  <a:lnTo>
                    <a:pt x="6576000" y="3979703"/>
                  </a:lnTo>
                  <a:lnTo>
                    <a:pt x="6554610" y="4021082"/>
                  </a:lnTo>
                  <a:lnTo>
                    <a:pt x="6521985" y="4053712"/>
                  </a:lnTo>
                  <a:lnTo>
                    <a:pt x="6480600" y="4075111"/>
                  </a:lnTo>
                  <a:lnTo>
                    <a:pt x="6432931" y="4082796"/>
                  </a:lnTo>
                  <a:lnTo>
                    <a:pt x="150749" y="4082796"/>
                  </a:lnTo>
                  <a:lnTo>
                    <a:pt x="103079" y="4075111"/>
                  </a:lnTo>
                  <a:lnTo>
                    <a:pt x="61694" y="4053712"/>
                  </a:lnTo>
                  <a:lnTo>
                    <a:pt x="29069" y="4021082"/>
                  </a:lnTo>
                  <a:lnTo>
                    <a:pt x="7679" y="3979703"/>
                  </a:lnTo>
                  <a:lnTo>
                    <a:pt x="0" y="3932059"/>
                  </a:lnTo>
                  <a:lnTo>
                    <a:pt x="0" y="150749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397508" y="681227"/>
              <a:ext cx="6348984" cy="37810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45236"/>
              <a:ext cx="6414516" cy="385876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96567" y="726948"/>
              <a:ext cx="6399276" cy="383286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73517" y="674941"/>
            <a:ext cx="6593205" cy="4093845"/>
            <a:chOff x="1473517" y="674941"/>
            <a:chExt cx="6593205" cy="4093845"/>
          </a:xfrm>
        </p:grpSpPr>
        <p:sp>
          <p:nvSpPr>
            <p:cNvPr id="3" name="object 3"/>
            <p:cNvSpPr/>
            <p:nvPr/>
          </p:nvSpPr>
          <p:spPr>
            <a:xfrm>
              <a:off x="1478280" y="679704"/>
              <a:ext cx="6583680" cy="4084320"/>
            </a:xfrm>
            <a:custGeom>
              <a:avLst/>
              <a:gdLst/>
              <a:ahLst/>
              <a:cxnLst/>
              <a:rect l="l" t="t" r="r" b="b"/>
              <a:pathLst>
                <a:path w="6583680" h="4084320">
                  <a:moveTo>
                    <a:pt x="6432931" y="0"/>
                  </a:moveTo>
                  <a:lnTo>
                    <a:pt x="150749" y="0"/>
                  </a:lnTo>
                  <a:lnTo>
                    <a:pt x="103128" y="7692"/>
                  </a:lnTo>
                  <a:lnTo>
                    <a:pt x="61749" y="29106"/>
                  </a:lnTo>
                  <a:lnTo>
                    <a:pt x="29106" y="61749"/>
                  </a:lnTo>
                  <a:lnTo>
                    <a:pt x="7692" y="103128"/>
                  </a:lnTo>
                  <a:lnTo>
                    <a:pt x="0" y="150749"/>
                  </a:lnTo>
                  <a:lnTo>
                    <a:pt x="0" y="3933532"/>
                  </a:lnTo>
                  <a:lnTo>
                    <a:pt x="7692" y="3981191"/>
                  </a:lnTo>
                  <a:lnTo>
                    <a:pt x="29106" y="4022584"/>
                  </a:lnTo>
                  <a:lnTo>
                    <a:pt x="61749" y="4055225"/>
                  </a:lnTo>
                  <a:lnTo>
                    <a:pt x="103128" y="4076632"/>
                  </a:lnTo>
                  <a:lnTo>
                    <a:pt x="150749" y="4084320"/>
                  </a:lnTo>
                  <a:lnTo>
                    <a:pt x="6432931" y="4084320"/>
                  </a:lnTo>
                  <a:lnTo>
                    <a:pt x="6480551" y="4076632"/>
                  </a:lnTo>
                  <a:lnTo>
                    <a:pt x="6521930" y="4055225"/>
                  </a:lnTo>
                  <a:lnTo>
                    <a:pt x="6554573" y="4022584"/>
                  </a:lnTo>
                  <a:lnTo>
                    <a:pt x="6575987" y="3981191"/>
                  </a:lnTo>
                  <a:lnTo>
                    <a:pt x="6583680" y="3933532"/>
                  </a:lnTo>
                  <a:lnTo>
                    <a:pt x="6583680" y="150749"/>
                  </a:lnTo>
                  <a:lnTo>
                    <a:pt x="6575987" y="103128"/>
                  </a:lnTo>
                  <a:lnTo>
                    <a:pt x="6554573" y="61749"/>
                  </a:lnTo>
                  <a:lnTo>
                    <a:pt x="6521930" y="29106"/>
                  </a:lnTo>
                  <a:lnTo>
                    <a:pt x="6480551" y="7692"/>
                  </a:lnTo>
                  <a:lnTo>
                    <a:pt x="64329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78280" y="679704"/>
              <a:ext cx="6583680" cy="4084320"/>
            </a:xfrm>
            <a:custGeom>
              <a:avLst/>
              <a:gdLst/>
              <a:ahLst/>
              <a:cxnLst/>
              <a:rect l="l" t="t" r="r" b="b"/>
              <a:pathLst>
                <a:path w="6583680" h="4084320">
                  <a:moveTo>
                    <a:pt x="0" y="150749"/>
                  </a:moveTo>
                  <a:lnTo>
                    <a:pt x="7692" y="103128"/>
                  </a:lnTo>
                  <a:lnTo>
                    <a:pt x="29106" y="61749"/>
                  </a:lnTo>
                  <a:lnTo>
                    <a:pt x="61749" y="29106"/>
                  </a:lnTo>
                  <a:lnTo>
                    <a:pt x="103128" y="7692"/>
                  </a:lnTo>
                  <a:lnTo>
                    <a:pt x="150749" y="0"/>
                  </a:lnTo>
                  <a:lnTo>
                    <a:pt x="6432931" y="0"/>
                  </a:lnTo>
                  <a:lnTo>
                    <a:pt x="6480551" y="7692"/>
                  </a:lnTo>
                  <a:lnTo>
                    <a:pt x="6521930" y="29106"/>
                  </a:lnTo>
                  <a:lnTo>
                    <a:pt x="6554573" y="61749"/>
                  </a:lnTo>
                  <a:lnTo>
                    <a:pt x="6575987" y="103128"/>
                  </a:lnTo>
                  <a:lnTo>
                    <a:pt x="6583680" y="150749"/>
                  </a:lnTo>
                  <a:lnTo>
                    <a:pt x="6583680" y="3933532"/>
                  </a:lnTo>
                  <a:lnTo>
                    <a:pt x="6575987" y="3981191"/>
                  </a:lnTo>
                  <a:lnTo>
                    <a:pt x="6554573" y="4022584"/>
                  </a:lnTo>
                  <a:lnTo>
                    <a:pt x="6521930" y="4055225"/>
                  </a:lnTo>
                  <a:lnTo>
                    <a:pt x="6480551" y="4076632"/>
                  </a:lnTo>
                  <a:lnTo>
                    <a:pt x="6432931" y="4084320"/>
                  </a:lnTo>
                  <a:lnTo>
                    <a:pt x="150749" y="4084320"/>
                  </a:lnTo>
                  <a:lnTo>
                    <a:pt x="103128" y="4076632"/>
                  </a:lnTo>
                  <a:lnTo>
                    <a:pt x="61749" y="4055225"/>
                  </a:lnTo>
                  <a:lnTo>
                    <a:pt x="29106" y="4022584"/>
                  </a:lnTo>
                  <a:lnTo>
                    <a:pt x="7692" y="3981191"/>
                  </a:lnTo>
                  <a:lnTo>
                    <a:pt x="0" y="3933532"/>
                  </a:lnTo>
                  <a:lnTo>
                    <a:pt x="0" y="150749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591056" y="794004"/>
              <a:ext cx="6358128" cy="38557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31520"/>
              <a:ext cx="6414516" cy="386943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5397" y="525589"/>
            <a:ext cx="6593205" cy="4092575"/>
            <a:chOff x="1275397" y="525589"/>
            <a:chExt cx="6593205" cy="4092575"/>
          </a:xfrm>
        </p:grpSpPr>
        <p:sp>
          <p:nvSpPr>
            <p:cNvPr id="3" name="object 3"/>
            <p:cNvSpPr/>
            <p:nvPr/>
          </p:nvSpPr>
          <p:spPr>
            <a:xfrm>
              <a:off x="1280160" y="530351"/>
              <a:ext cx="6583680" cy="4083050"/>
            </a:xfrm>
            <a:custGeom>
              <a:avLst/>
              <a:gdLst/>
              <a:ahLst/>
              <a:cxnLst/>
              <a:rect l="l" t="t" r="r" b="b"/>
              <a:pathLst>
                <a:path w="6583680" h="4083050">
                  <a:moveTo>
                    <a:pt x="6432931" y="0"/>
                  </a:moveTo>
                  <a:lnTo>
                    <a:pt x="150749" y="0"/>
                  </a:lnTo>
                  <a:lnTo>
                    <a:pt x="103079" y="7679"/>
                  </a:lnTo>
                  <a:lnTo>
                    <a:pt x="61694" y="29069"/>
                  </a:lnTo>
                  <a:lnTo>
                    <a:pt x="29069" y="61694"/>
                  </a:lnTo>
                  <a:lnTo>
                    <a:pt x="7679" y="103079"/>
                  </a:lnTo>
                  <a:lnTo>
                    <a:pt x="0" y="150749"/>
                  </a:lnTo>
                  <a:lnTo>
                    <a:pt x="0" y="3932059"/>
                  </a:lnTo>
                  <a:lnTo>
                    <a:pt x="7679" y="3979703"/>
                  </a:lnTo>
                  <a:lnTo>
                    <a:pt x="29069" y="4021082"/>
                  </a:lnTo>
                  <a:lnTo>
                    <a:pt x="61694" y="4053712"/>
                  </a:lnTo>
                  <a:lnTo>
                    <a:pt x="103079" y="4075111"/>
                  </a:lnTo>
                  <a:lnTo>
                    <a:pt x="150749" y="4082796"/>
                  </a:lnTo>
                  <a:lnTo>
                    <a:pt x="6432931" y="4082796"/>
                  </a:lnTo>
                  <a:lnTo>
                    <a:pt x="6480600" y="4075111"/>
                  </a:lnTo>
                  <a:lnTo>
                    <a:pt x="6521985" y="4053712"/>
                  </a:lnTo>
                  <a:lnTo>
                    <a:pt x="6554610" y="4021082"/>
                  </a:lnTo>
                  <a:lnTo>
                    <a:pt x="6576000" y="3979703"/>
                  </a:lnTo>
                  <a:lnTo>
                    <a:pt x="6583680" y="3932059"/>
                  </a:lnTo>
                  <a:lnTo>
                    <a:pt x="6583680" y="150749"/>
                  </a:lnTo>
                  <a:lnTo>
                    <a:pt x="6576000" y="103079"/>
                  </a:lnTo>
                  <a:lnTo>
                    <a:pt x="6554610" y="61694"/>
                  </a:lnTo>
                  <a:lnTo>
                    <a:pt x="6521985" y="29069"/>
                  </a:lnTo>
                  <a:lnTo>
                    <a:pt x="6480600" y="7679"/>
                  </a:lnTo>
                  <a:lnTo>
                    <a:pt x="64329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280160" y="530351"/>
              <a:ext cx="6583680" cy="4083050"/>
            </a:xfrm>
            <a:custGeom>
              <a:avLst/>
              <a:gdLst/>
              <a:ahLst/>
              <a:cxnLst/>
              <a:rect l="l" t="t" r="r" b="b"/>
              <a:pathLst>
                <a:path w="6583680" h="4083050">
                  <a:moveTo>
                    <a:pt x="0" y="150749"/>
                  </a:moveTo>
                  <a:lnTo>
                    <a:pt x="7679" y="103079"/>
                  </a:lnTo>
                  <a:lnTo>
                    <a:pt x="29069" y="61694"/>
                  </a:lnTo>
                  <a:lnTo>
                    <a:pt x="61694" y="29069"/>
                  </a:lnTo>
                  <a:lnTo>
                    <a:pt x="103079" y="7679"/>
                  </a:lnTo>
                  <a:lnTo>
                    <a:pt x="150749" y="0"/>
                  </a:lnTo>
                  <a:lnTo>
                    <a:pt x="6432931" y="0"/>
                  </a:lnTo>
                  <a:lnTo>
                    <a:pt x="6480600" y="7679"/>
                  </a:lnTo>
                  <a:lnTo>
                    <a:pt x="6521985" y="29069"/>
                  </a:lnTo>
                  <a:lnTo>
                    <a:pt x="6554610" y="61694"/>
                  </a:lnTo>
                  <a:lnTo>
                    <a:pt x="6576000" y="103079"/>
                  </a:lnTo>
                  <a:lnTo>
                    <a:pt x="6583680" y="150749"/>
                  </a:lnTo>
                  <a:lnTo>
                    <a:pt x="6583680" y="3932059"/>
                  </a:lnTo>
                  <a:lnTo>
                    <a:pt x="6576000" y="3979703"/>
                  </a:lnTo>
                  <a:lnTo>
                    <a:pt x="6554610" y="4021082"/>
                  </a:lnTo>
                  <a:lnTo>
                    <a:pt x="6521985" y="4053712"/>
                  </a:lnTo>
                  <a:lnTo>
                    <a:pt x="6480600" y="4075111"/>
                  </a:lnTo>
                  <a:lnTo>
                    <a:pt x="6432931" y="4082796"/>
                  </a:lnTo>
                  <a:lnTo>
                    <a:pt x="150749" y="4082796"/>
                  </a:lnTo>
                  <a:lnTo>
                    <a:pt x="103079" y="4075111"/>
                  </a:lnTo>
                  <a:lnTo>
                    <a:pt x="61694" y="4053712"/>
                  </a:lnTo>
                  <a:lnTo>
                    <a:pt x="29069" y="4021082"/>
                  </a:lnTo>
                  <a:lnTo>
                    <a:pt x="7679" y="3979703"/>
                  </a:lnTo>
                  <a:lnTo>
                    <a:pt x="0" y="3932059"/>
                  </a:lnTo>
                  <a:lnTo>
                    <a:pt x="0" y="150749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397508" y="633983"/>
              <a:ext cx="6348984" cy="38755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56360" y="618744"/>
            <a:ext cx="6697980" cy="3991610"/>
            <a:chOff x="1356360" y="618744"/>
            <a:chExt cx="6697980" cy="3991610"/>
          </a:xfrm>
        </p:grpSpPr>
        <p:sp>
          <p:nvSpPr>
            <p:cNvPr id="3" name="object 3"/>
            <p:cNvSpPr/>
            <p:nvPr/>
          </p:nvSpPr>
          <p:spPr>
            <a:xfrm>
              <a:off x="1412748" y="656844"/>
              <a:ext cx="6583680" cy="39136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13510" y="675894"/>
              <a:ext cx="6583680" cy="3877310"/>
            </a:xfrm>
            <a:custGeom>
              <a:avLst/>
              <a:gdLst/>
              <a:ahLst/>
              <a:cxnLst/>
              <a:rect l="l" t="t" r="r" b="b"/>
              <a:pathLst>
                <a:path w="6583680" h="3877310">
                  <a:moveTo>
                    <a:pt x="0" y="3877055"/>
                  </a:moveTo>
                  <a:lnTo>
                    <a:pt x="6583680" y="3877055"/>
                  </a:lnTo>
                  <a:lnTo>
                    <a:pt x="6583680" y="0"/>
                  </a:lnTo>
                  <a:lnTo>
                    <a:pt x="0" y="0"/>
                  </a:lnTo>
                  <a:lnTo>
                    <a:pt x="0" y="38770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557783"/>
            <a:ext cx="6730365" cy="4160520"/>
            <a:chOff x="1367027" y="557783"/>
            <a:chExt cx="6730365" cy="4160520"/>
          </a:xfrm>
        </p:grpSpPr>
        <p:sp>
          <p:nvSpPr>
            <p:cNvPr id="3" name="object 3"/>
            <p:cNvSpPr/>
            <p:nvPr/>
          </p:nvSpPr>
          <p:spPr>
            <a:xfrm>
              <a:off x="1399031" y="617219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7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7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672083"/>
              <a:ext cx="6501384" cy="391972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424177" y="614933"/>
              <a:ext cx="6616065" cy="4034154"/>
            </a:xfrm>
            <a:custGeom>
              <a:avLst/>
              <a:gdLst/>
              <a:ahLst/>
              <a:cxnLst/>
              <a:rect l="l" t="t" r="r" b="b"/>
              <a:pathLst>
                <a:path w="6616065" h="4034154">
                  <a:moveTo>
                    <a:pt x="0" y="4034028"/>
                  </a:moveTo>
                  <a:lnTo>
                    <a:pt x="6615683" y="4034028"/>
                  </a:lnTo>
                  <a:lnTo>
                    <a:pt x="6615683" y="0"/>
                  </a:lnTo>
                  <a:lnTo>
                    <a:pt x="0" y="0"/>
                  </a:lnTo>
                  <a:lnTo>
                    <a:pt x="0" y="4034028"/>
                  </a:lnTo>
                  <a:close/>
                </a:path>
              </a:pathLst>
            </a:custGeom>
            <a:ln w="1142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536448"/>
            <a:ext cx="6643370" cy="4105910"/>
            <a:chOff x="1367027" y="5364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5410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6507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5935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75231" y="661416"/>
              <a:ext cx="6414516" cy="38663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481327" y="670560"/>
              <a:ext cx="6414516" cy="380695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690372"/>
              <a:ext cx="6414516" cy="383743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16280"/>
              <a:ext cx="6414516" cy="3887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58952"/>
              <a:ext cx="6414516" cy="38526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699516"/>
              <a:ext cx="6467856" cy="39044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98091" y="734568"/>
              <a:ext cx="6414516" cy="386943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5397" y="525589"/>
            <a:ext cx="6593205" cy="4092575"/>
            <a:chOff x="1275397" y="525589"/>
            <a:chExt cx="6593205" cy="4092575"/>
          </a:xfrm>
        </p:grpSpPr>
        <p:sp>
          <p:nvSpPr>
            <p:cNvPr id="3" name="object 3"/>
            <p:cNvSpPr/>
            <p:nvPr/>
          </p:nvSpPr>
          <p:spPr>
            <a:xfrm>
              <a:off x="1280160" y="530351"/>
              <a:ext cx="6583680" cy="4083050"/>
            </a:xfrm>
            <a:custGeom>
              <a:avLst/>
              <a:gdLst/>
              <a:ahLst/>
              <a:cxnLst/>
              <a:rect l="l" t="t" r="r" b="b"/>
              <a:pathLst>
                <a:path w="6583680" h="4083050">
                  <a:moveTo>
                    <a:pt x="6432931" y="0"/>
                  </a:moveTo>
                  <a:lnTo>
                    <a:pt x="150749" y="0"/>
                  </a:lnTo>
                  <a:lnTo>
                    <a:pt x="103079" y="7679"/>
                  </a:lnTo>
                  <a:lnTo>
                    <a:pt x="61694" y="29069"/>
                  </a:lnTo>
                  <a:lnTo>
                    <a:pt x="29069" y="61694"/>
                  </a:lnTo>
                  <a:lnTo>
                    <a:pt x="7679" y="103079"/>
                  </a:lnTo>
                  <a:lnTo>
                    <a:pt x="0" y="150749"/>
                  </a:lnTo>
                  <a:lnTo>
                    <a:pt x="0" y="3932059"/>
                  </a:lnTo>
                  <a:lnTo>
                    <a:pt x="7679" y="3979703"/>
                  </a:lnTo>
                  <a:lnTo>
                    <a:pt x="29069" y="4021082"/>
                  </a:lnTo>
                  <a:lnTo>
                    <a:pt x="61694" y="4053712"/>
                  </a:lnTo>
                  <a:lnTo>
                    <a:pt x="103079" y="4075111"/>
                  </a:lnTo>
                  <a:lnTo>
                    <a:pt x="150749" y="4082796"/>
                  </a:lnTo>
                  <a:lnTo>
                    <a:pt x="6432931" y="4082796"/>
                  </a:lnTo>
                  <a:lnTo>
                    <a:pt x="6480600" y="4075111"/>
                  </a:lnTo>
                  <a:lnTo>
                    <a:pt x="6521985" y="4053712"/>
                  </a:lnTo>
                  <a:lnTo>
                    <a:pt x="6554610" y="4021082"/>
                  </a:lnTo>
                  <a:lnTo>
                    <a:pt x="6576000" y="3979703"/>
                  </a:lnTo>
                  <a:lnTo>
                    <a:pt x="6583680" y="3932059"/>
                  </a:lnTo>
                  <a:lnTo>
                    <a:pt x="6583680" y="150749"/>
                  </a:lnTo>
                  <a:lnTo>
                    <a:pt x="6576000" y="103079"/>
                  </a:lnTo>
                  <a:lnTo>
                    <a:pt x="6554610" y="61694"/>
                  </a:lnTo>
                  <a:lnTo>
                    <a:pt x="6521985" y="29069"/>
                  </a:lnTo>
                  <a:lnTo>
                    <a:pt x="6480600" y="7679"/>
                  </a:lnTo>
                  <a:lnTo>
                    <a:pt x="64329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280160" y="530351"/>
              <a:ext cx="6583680" cy="4083050"/>
            </a:xfrm>
            <a:custGeom>
              <a:avLst/>
              <a:gdLst/>
              <a:ahLst/>
              <a:cxnLst/>
              <a:rect l="l" t="t" r="r" b="b"/>
              <a:pathLst>
                <a:path w="6583680" h="4083050">
                  <a:moveTo>
                    <a:pt x="0" y="150749"/>
                  </a:moveTo>
                  <a:lnTo>
                    <a:pt x="7679" y="103079"/>
                  </a:lnTo>
                  <a:lnTo>
                    <a:pt x="29069" y="61694"/>
                  </a:lnTo>
                  <a:lnTo>
                    <a:pt x="61694" y="29069"/>
                  </a:lnTo>
                  <a:lnTo>
                    <a:pt x="103079" y="7679"/>
                  </a:lnTo>
                  <a:lnTo>
                    <a:pt x="150749" y="0"/>
                  </a:lnTo>
                  <a:lnTo>
                    <a:pt x="6432931" y="0"/>
                  </a:lnTo>
                  <a:lnTo>
                    <a:pt x="6480600" y="7679"/>
                  </a:lnTo>
                  <a:lnTo>
                    <a:pt x="6521985" y="29069"/>
                  </a:lnTo>
                  <a:lnTo>
                    <a:pt x="6554610" y="61694"/>
                  </a:lnTo>
                  <a:lnTo>
                    <a:pt x="6576000" y="103079"/>
                  </a:lnTo>
                  <a:lnTo>
                    <a:pt x="6583680" y="150749"/>
                  </a:lnTo>
                  <a:lnTo>
                    <a:pt x="6583680" y="3932059"/>
                  </a:lnTo>
                  <a:lnTo>
                    <a:pt x="6576000" y="3979703"/>
                  </a:lnTo>
                  <a:lnTo>
                    <a:pt x="6554610" y="4021082"/>
                  </a:lnTo>
                  <a:lnTo>
                    <a:pt x="6521985" y="4053712"/>
                  </a:lnTo>
                  <a:lnTo>
                    <a:pt x="6480600" y="4075111"/>
                  </a:lnTo>
                  <a:lnTo>
                    <a:pt x="6432931" y="4082796"/>
                  </a:lnTo>
                  <a:lnTo>
                    <a:pt x="150749" y="4082796"/>
                  </a:lnTo>
                  <a:lnTo>
                    <a:pt x="103079" y="4075111"/>
                  </a:lnTo>
                  <a:lnTo>
                    <a:pt x="61694" y="4053712"/>
                  </a:lnTo>
                  <a:lnTo>
                    <a:pt x="29069" y="4021082"/>
                  </a:lnTo>
                  <a:lnTo>
                    <a:pt x="7679" y="3979703"/>
                  </a:lnTo>
                  <a:lnTo>
                    <a:pt x="0" y="3932059"/>
                  </a:lnTo>
                  <a:lnTo>
                    <a:pt x="0" y="150749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397508" y="679703"/>
              <a:ext cx="6348984" cy="378409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73707" y="726948"/>
              <a:ext cx="6422136" cy="3877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91995" y="726948"/>
              <a:ext cx="6414515" cy="3877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06067" y="637031"/>
            <a:ext cx="6697980" cy="3991610"/>
            <a:chOff x="1306067" y="637031"/>
            <a:chExt cx="6697980" cy="3991610"/>
          </a:xfrm>
        </p:grpSpPr>
        <p:sp>
          <p:nvSpPr>
            <p:cNvPr id="3" name="object 3"/>
            <p:cNvSpPr/>
            <p:nvPr/>
          </p:nvSpPr>
          <p:spPr>
            <a:xfrm>
              <a:off x="1412747" y="656843"/>
              <a:ext cx="6583680" cy="39136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363217" y="694181"/>
              <a:ext cx="6583680" cy="3877310"/>
            </a:xfrm>
            <a:custGeom>
              <a:avLst/>
              <a:gdLst/>
              <a:ahLst/>
              <a:cxnLst/>
              <a:rect l="l" t="t" r="r" b="b"/>
              <a:pathLst>
                <a:path w="6583680" h="3877310">
                  <a:moveTo>
                    <a:pt x="0" y="3877055"/>
                  </a:moveTo>
                  <a:lnTo>
                    <a:pt x="6583680" y="3877055"/>
                  </a:lnTo>
                  <a:lnTo>
                    <a:pt x="6583680" y="0"/>
                  </a:lnTo>
                  <a:lnTo>
                    <a:pt x="0" y="0"/>
                  </a:lnTo>
                  <a:lnTo>
                    <a:pt x="0" y="38770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557527" y="726948"/>
              <a:ext cx="6338316" cy="38145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20852"/>
              <a:ext cx="6414516" cy="38831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02564"/>
              <a:ext cx="6414516" cy="390144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5397" y="525589"/>
            <a:ext cx="6593205" cy="4092575"/>
            <a:chOff x="1275397" y="525589"/>
            <a:chExt cx="6593205" cy="4092575"/>
          </a:xfrm>
        </p:grpSpPr>
        <p:sp>
          <p:nvSpPr>
            <p:cNvPr id="3" name="object 3"/>
            <p:cNvSpPr/>
            <p:nvPr/>
          </p:nvSpPr>
          <p:spPr>
            <a:xfrm>
              <a:off x="1280160" y="530351"/>
              <a:ext cx="6583680" cy="4083050"/>
            </a:xfrm>
            <a:custGeom>
              <a:avLst/>
              <a:gdLst/>
              <a:ahLst/>
              <a:cxnLst/>
              <a:rect l="l" t="t" r="r" b="b"/>
              <a:pathLst>
                <a:path w="6583680" h="4083050">
                  <a:moveTo>
                    <a:pt x="6432931" y="0"/>
                  </a:moveTo>
                  <a:lnTo>
                    <a:pt x="150749" y="0"/>
                  </a:lnTo>
                  <a:lnTo>
                    <a:pt x="103079" y="7679"/>
                  </a:lnTo>
                  <a:lnTo>
                    <a:pt x="61694" y="29069"/>
                  </a:lnTo>
                  <a:lnTo>
                    <a:pt x="29069" y="61694"/>
                  </a:lnTo>
                  <a:lnTo>
                    <a:pt x="7679" y="103079"/>
                  </a:lnTo>
                  <a:lnTo>
                    <a:pt x="0" y="150749"/>
                  </a:lnTo>
                  <a:lnTo>
                    <a:pt x="0" y="3932059"/>
                  </a:lnTo>
                  <a:lnTo>
                    <a:pt x="7679" y="3979703"/>
                  </a:lnTo>
                  <a:lnTo>
                    <a:pt x="29069" y="4021082"/>
                  </a:lnTo>
                  <a:lnTo>
                    <a:pt x="61694" y="4053712"/>
                  </a:lnTo>
                  <a:lnTo>
                    <a:pt x="103079" y="4075111"/>
                  </a:lnTo>
                  <a:lnTo>
                    <a:pt x="150749" y="4082796"/>
                  </a:lnTo>
                  <a:lnTo>
                    <a:pt x="6432931" y="4082796"/>
                  </a:lnTo>
                  <a:lnTo>
                    <a:pt x="6480600" y="4075111"/>
                  </a:lnTo>
                  <a:lnTo>
                    <a:pt x="6521985" y="4053712"/>
                  </a:lnTo>
                  <a:lnTo>
                    <a:pt x="6554610" y="4021082"/>
                  </a:lnTo>
                  <a:lnTo>
                    <a:pt x="6576000" y="3979703"/>
                  </a:lnTo>
                  <a:lnTo>
                    <a:pt x="6583680" y="3932059"/>
                  </a:lnTo>
                  <a:lnTo>
                    <a:pt x="6583680" y="150749"/>
                  </a:lnTo>
                  <a:lnTo>
                    <a:pt x="6576000" y="103079"/>
                  </a:lnTo>
                  <a:lnTo>
                    <a:pt x="6554610" y="61694"/>
                  </a:lnTo>
                  <a:lnTo>
                    <a:pt x="6521985" y="29069"/>
                  </a:lnTo>
                  <a:lnTo>
                    <a:pt x="6480600" y="7679"/>
                  </a:lnTo>
                  <a:lnTo>
                    <a:pt x="64329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280160" y="530351"/>
              <a:ext cx="6583680" cy="4083050"/>
            </a:xfrm>
            <a:custGeom>
              <a:avLst/>
              <a:gdLst/>
              <a:ahLst/>
              <a:cxnLst/>
              <a:rect l="l" t="t" r="r" b="b"/>
              <a:pathLst>
                <a:path w="6583680" h="4083050">
                  <a:moveTo>
                    <a:pt x="0" y="150749"/>
                  </a:moveTo>
                  <a:lnTo>
                    <a:pt x="7679" y="103079"/>
                  </a:lnTo>
                  <a:lnTo>
                    <a:pt x="29069" y="61694"/>
                  </a:lnTo>
                  <a:lnTo>
                    <a:pt x="61694" y="29069"/>
                  </a:lnTo>
                  <a:lnTo>
                    <a:pt x="103079" y="7679"/>
                  </a:lnTo>
                  <a:lnTo>
                    <a:pt x="150749" y="0"/>
                  </a:lnTo>
                  <a:lnTo>
                    <a:pt x="6432931" y="0"/>
                  </a:lnTo>
                  <a:lnTo>
                    <a:pt x="6480600" y="7679"/>
                  </a:lnTo>
                  <a:lnTo>
                    <a:pt x="6521985" y="29069"/>
                  </a:lnTo>
                  <a:lnTo>
                    <a:pt x="6554610" y="61694"/>
                  </a:lnTo>
                  <a:lnTo>
                    <a:pt x="6576000" y="103079"/>
                  </a:lnTo>
                  <a:lnTo>
                    <a:pt x="6583680" y="150749"/>
                  </a:lnTo>
                  <a:lnTo>
                    <a:pt x="6583680" y="3932059"/>
                  </a:lnTo>
                  <a:lnTo>
                    <a:pt x="6576000" y="3979703"/>
                  </a:lnTo>
                  <a:lnTo>
                    <a:pt x="6554610" y="4021082"/>
                  </a:lnTo>
                  <a:lnTo>
                    <a:pt x="6521985" y="4053712"/>
                  </a:lnTo>
                  <a:lnTo>
                    <a:pt x="6480600" y="4075111"/>
                  </a:lnTo>
                  <a:lnTo>
                    <a:pt x="6432931" y="4082796"/>
                  </a:lnTo>
                  <a:lnTo>
                    <a:pt x="150749" y="4082796"/>
                  </a:lnTo>
                  <a:lnTo>
                    <a:pt x="103079" y="4075111"/>
                  </a:lnTo>
                  <a:lnTo>
                    <a:pt x="61694" y="4053712"/>
                  </a:lnTo>
                  <a:lnTo>
                    <a:pt x="29069" y="4021082"/>
                  </a:lnTo>
                  <a:lnTo>
                    <a:pt x="7679" y="3979703"/>
                  </a:lnTo>
                  <a:lnTo>
                    <a:pt x="0" y="3932059"/>
                  </a:lnTo>
                  <a:lnTo>
                    <a:pt x="0" y="150749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345692" y="667511"/>
              <a:ext cx="6452616" cy="380847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5397" y="525589"/>
            <a:ext cx="6593205" cy="4092575"/>
            <a:chOff x="1275397" y="525589"/>
            <a:chExt cx="6593205" cy="4092575"/>
          </a:xfrm>
        </p:grpSpPr>
        <p:sp>
          <p:nvSpPr>
            <p:cNvPr id="3" name="object 3"/>
            <p:cNvSpPr/>
            <p:nvPr/>
          </p:nvSpPr>
          <p:spPr>
            <a:xfrm>
              <a:off x="1280160" y="530351"/>
              <a:ext cx="6583680" cy="4083050"/>
            </a:xfrm>
            <a:custGeom>
              <a:avLst/>
              <a:gdLst/>
              <a:ahLst/>
              <a:cxnLst/>
              <a:rect l="l" t="t" r="r" b="b"/>
              <a:pathLst>
                <a:path w="6583680" h="4083050">
                  <a:moveTo>
                    <a:pt x="6432931" y="0"/>
                  </a:moveTo>
                  <a:lnTo>
                    <a:pt x="150749" y="0"/>
                  </a:lnTo>
                  <a:lnTo>
                    <a:pt x="103079" y="7679"/>
                  </a:lnTo>
                  <a:lnTo>
                    <a:pt x="61694" y="29069"/>
                  </a:lnTo>
                  <a:lnTo>
                    <a:pt x="29069" y="61694"/>
                  </a:lnTo>
                  <a:lnTo>
                    <a:pt x="7679" y="103079"/>
                  </a:lnTo>
                  <a:lnTo>
                    <a:pt x="0" y="150749"/>
                  </a:lnTo>
                  <a:lnTo>
                    <a:pt x="0" y="3932059"/>
                  </a:lnTo>
                  <a:lnTo>
                    <a:pt x="7679" y="3979703"/>
                  </a:lnTo>
                  <a:lnTo>
                    <a:pt x="29069" y="4021082"/>
                  </a:lnTo>
                  <a:lnTo>
                    <a:pt x="61694" y="4053712"/>
                  </a:lnTo>
                  <a:lnTo>
                    <a:pt x="103079" y="4075111"/>
                  </a:lnTo>
                  <a:lnTo>
                    <a:pt x="150749" y="4082796"/>
                  </a:lnTo>
                  <a:lnTo>
                    <a:pt x="6432931" y="4082796"/>
                  </a:lnTo>
                  <a:lnTo>
                    <a:pt x="6480600" y="4075111"/>
                  </a:lnTo>
                  <a:lnTo>
                    <a:pt x="6521985" y="4053712"/>
                  </a:lnTo>
                  <a:lnTo>
                    <a:pt x="6554610" y="4021082"/>
                  </a:lnTo>
                  <a:lnTo>
                    <a:pt x="6576000" y="3979703"/>
                  </a:lnTo>
                  <a:lnTo>
                    <a:pt x="6583680" y="3932059"/>
                  </a:lnTo>
                  <a:lnTo>
                    <a:pt x="6583680" y="150749"/>
                  </a:lnTo>
                  <a:lnTo>
                    <a:pt x="6576000" y="103079"/>
                  </a:lnTo>
                  <a:lnTo>
                    <a:pt x="6554610" y="61694"/>
                  </a:lnTo>
                  <a:lnTo>
                    <a:pt x="6521985" y="29069"/>
                  </a:lnTo>
                  <a:lnTo>
                    <a:pt x="6480600" y="7679"/>
                  </a:lnTo>
                  <a:lnTo>
                    <a:pt x="64329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280160" y="530351"/>
              <a:ext cx="6583680" cy="4083050"/>
            </a:xfrm>
            <a:custGeom>
              <a:avLst/>
              <a:gdLst/>
              <a:ahLst/>
              <a:cxnLst/>
              <a:rect l="l" t="t" r="r" b="b"/>
              <a:pathLst>
                <a:path w="6583680" h="4083050">
                  <a:moveTo>
                    <a:pt x="0" y="150749"/>
                  </a:moveTo>
                  <a:lnTo>
                    <a:pt x="7679" y="103079"/>
                  </a:lnTo>
                  <a:lnTo>
                    <a:pt x="29069" y="61694"/>
                  </a:lnTo>
                  <a:lnTo>
                    <a:pt x="61694" y="29069"/>
                  </a:lnTo>
                  <a:lnTo>
                    <a:pt x="103079" y="7679"/>
                  </a:lnTo>
                  <a:lnTo>
                    <a:pt x="150749" y="0"/>
                  </a:lnTo>
                  <a:lnTo>
                    <a:pt x="6432931" y="0"/>
                  </a:lnTo>
                  <a:lnTo>
                    <a:pt x="6480600" y="7679"/>
                  </a:lnTo>
                  <a:lnTo>
                    <a:pt x="6521985" y="29069"/>
                  </a:lnTo>
                  <a:lnTo>
                    <a:pt x="6554610" y="61694"/>
                  </a:lnTo>
                  <a:lnTo>
                    <a:pt x="6576000" y="103079"/>
                  </a:lnTo>
                  <a:lnTo>
                    <a:pt x="6583680" y="150749"/>
                  </a:lnTo>
                  <a:lnTo>
                    <a:pt x="6583680" y="3932059"/>
                  </a:lnTo>
                  <a:lnTo>
                    <a:pt x="6576000" y="3979703"/>
                  </a:lnTo>
                  <a:lnTo>
                    <a:pt x="6554610" y="4021082"/>
                  </a:lnTo>
                  <a:lnTo>
                    <a:pt x="6521985" y="4053712"/>
                  </a:lnTo>
                  <a:lnTo>
                    <a:pt x="6480600" y="4075111"/>
                  </a:lnTo>
                  <a:lnTo>
                    <a:pt x="6432931" y="4082796"/>
                  </a:lnTo>
                  <a:lnTo>
                    <a:pt x="150749" y="4082796"/>
                  </a:lnTo>
                  <a:lnTo>
                    <a:pt x="103079" y="4075111"/>
                  </a:lnTo>
                  <a:lnTo>
                    <a:pt x="61694" y="4053712"/>
                  </a:lnTo>
                  <a:lnTo>
                    <a:pt x="29069" y="4021082"/>
                  </a:lnTo>
                  <a:lnTo>
                    <a:pt x="7679" y="3979703"/>
                  </a:lnTo>
                  <a:lnTo>
                    <a:pt x="0" y="3932059"/>
                  </a:lnTo>
                  <a:lnTo>
                    <a:pt x="0" y="150749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02080" y="633983"/>
              <a:ext cx="6339840" cy="38755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528571" y="714756"/>
              <a:ext cx="6367272" cy="38130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696468"/>
              <a:ext cx="6414516" cy="383133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504187" y="734568"/>
              <a:ext cx="6414516" cy="386943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23900"/>
              <a:ext cx="6414516" cy="3877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659892"/>
              <a:ext cx="6414516" cy="39441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56360" y="618744"/>
            <a:ext cx="6697980" cy="3991610"/>
            <a:chOff x="1356360" y="618744"/>
            <a:chExt cx="6697980" cy="3991610"/>
          </a:xfrm>
        </p:grpSpPr>
        <p:sp>
          <p:nvSpPr>
            <p:cNvPr id="3" name="object 3"/>
            <p:cNvSpPr/>
            <p:nvPr/>
          </p:nvSpPr>
          <p:spPr>
            <a:xfrm>
              <a:off x="1412748" y="656844"/>
              <a:ext cx="6583680" cy="39136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13510" y="675894"/>
              <a:ext cx="6583680" cy="3877310"/>
            </a:xfrm>
            <a:custGeom>
              <a:avLst/>
              <a:gdLst/>
              <a:ahLst/>
              <a:cxnLst/>
              <a:rect l="l" t="t" r="r" b="b"/>
              <a:pathLst>
                <a:path w="6583680" h="3877310">
                  <a:moveTo>
                    <a:pt x="0" y="3877055"/>
                  </a:moveTo>
                  <a:lnTo>
                    <a:pt x="6583680" y="3877055"/>
                  </a:lnTo>
                  <a:lnTo>
                    <a:pt x="6583680" y="0"/>
                  </a:lnTo>
                  <a:lnTo>
                    <a:pt x="0" y="0"/>
                  </a:lnTo>
                  <a:lnTo>
                    <a:pt x="0" y="38770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16280"/>
              <a:ext cx="6414516" cy="3887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670560"/>
              <a:ext cx="6414516" cy="393344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481327" y="729996"/>
              <a:ext cx="6414516" cy="384200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481327" y="656844"/>
              <a:ext cx="6414516" cy="394716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26948"/>
              <a:ext cx="6426708" cy="3877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470659" y="704088"/>
              <a:ext cx="6425184" cy="387705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481327" y="739140"/>
              <a:ext cx="6414516" cy="383438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405127" y="726948"/>
              <a:ext cx="6515100" cy="39136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481327" y="743712"/>
              <a:ext cx="6414516" cy="383133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56360" y="618744"/>
            <a:ext cx="6697980" cy="3991610"/>
            <a:chOff x="1356360" y="618744"/>
            <a:chExt cx="6697980" cy="3991610"/>
          </a:xfrm>
        </p:grpSpPr>
        <p:sp>
          <p:nvSpPr>
            <p:cNvPr id="3" name="object 3"/>
            <p:cNvSpPr/>
            <p:nvPr/>
          </p:nvSpPr>
          <p:spPr>
            <a:xfrm>
              <a:off x="1412748" y="656844"/>
              <a:ext cx="6583680" cy="39136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13510" y="675894"/>
              <a:ext cx="6583680" cy="3877310"/>
            </a:xfrm>
            <a:custGeom>
              <a:avLst/>
              <a:gdLst/>
              <a:ahLst/>
              <a:cxnLst/>
              <a:rect l="l" t="t" r="r" b="b"/>
              <a:pathLst>
                <a:path w="6583680" h="3877310">
                  <a:moveTo>
                    <a:pt x="0" y="3877055"/>
                  </a:moveTo>
                  <a:lnTo>
                    <a:pt x="6583680" y="3877055"/>
                  </a:lnTo>
                  <a:lnTo>
                    <a:pt x="6583680" y="0"/>
                  </a:lnTo>
                  <a:lnTo>
                    <a:pt x="0" y="0"/>
                  </a:lnTo>
                  <a:lnTo>
                    <a:pt x="0" y="38770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409699" y="740664"/>
              <a:ext cx="6496811" cy="387705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467611" y="693420"/>
              <a:ext cx="6414516" cy="391058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481327" y="669036"/>
              <a:ext cx="6414516" cy="393496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5397" y="525589"/>
            <a:ext cx="6593205" cy="4092575"/>
            <a:chOff x="1275397" y="525589"/>
            <a:chExt cx="6593205" cy="4092575"/>
          </a:xfrm>
        </p:grpSpPr>
        <p:sp>
          <p:nvSpPr>
            <p:cNvPr id="3" name="object 3"/>
            <p:cNvSpPr/>
            <p:nvPr/>
          </p:nvSpPr>
          <p:spPr>
            <a:xfrm>
              <a:off x="1280160" y="530351"/>
              <a:ext cx="6583680" cy="4083050"/>
            </a:xfrm>
            <a:custGeom>
              <a:avLst/>
              <a:gdLst/>
              <a:ahLst/>
              <a:cxnLst/>
              <a:rect l="l" t="t" r="r" b="b"/>
              <a:pathLst>
                <a:path w="6583680" h="4083050">
                  <a:moveTo>
                    <a:pt x="6432931" y="0"/>
                  </a:moveTo>
                  <a:lnTo>
                    <a:pt x="150749" y="0"/>
                  </a:lnTo>
                  <a:lnTo>
                    <a:pt x="103079" y="7679"/>
                  </a:lnTo>
                  <a:lnTo>
                    <a:pt x="61694" y="29069"/>
                  </a:lnTo>
                  <a:lnTo>
                    <a:pt x="29069" y="61694"/>
                  </a:lnTo>
                  <a:lnTo>
                    <a:pt x="7679" y="103079"/>
                  </a:lnTo>
                  <a:lnTo>
                    <a:pt x="0" y="150749"/>
                  </a:lnTo>
                  <a:lnTo>
                    <a:pt x="0" y="3932059"/>
                  </a:lnTo>
                  <a:lnTo>
                    <a:pt x="7679" y="3979703"/>
                  </a:lnTo>
                  <a:lnTo>
                    <a:pt x="29069" y="4021082"/>
                  </a:lnTo>
                  <a:lnTo>
                    <a:pt x="61694" y="4053712"/>
                  </a:lnTo>
                  <a:lnTo>
                    <a:pt x="103079" y="4075111"/>
                  </a:lnTo>
                  <a:lnTo>
                    <a:pt x="150749" y="4082796"/>
                  </a:lnTo>
                  <a:lnTo>
                    <a:pt x="6432931" y="4082796"/>
                  </a:lnTo>
                  <a:lnTo>
                    <a:pt x="6480600" y="4075111"/>
                  </a:lnTo>
                  <a:lnTo>
                    <a:pt x="6521985" y="4053712"/>
                  </a:lnTo>
                  <a:lnTo>
                    <a:pt x="6554610" y="4021082"/>
                  </a:lnTo>
                  <a:lnTo>
                    <a:pt x="6576000" y="3979703"/>
                  </a:lnTo>
                  <a:lnTo>
                    <a:pt x="6583680" y="3932059"/>
                  </a:lnTo>
                  <a:lnTo>
                    <a:pt x="6583680" y="150749"/>
                  </a:lnTo>
                  <a:lnTo>
                    <a:pt x="6576000" y="103079"/>
                  </a:lnTo>
                  <a:lnTo>
                    <a:pt x="6554610" y="61694"/>
                  </a:lnTo>
                  <a:lnTo>
                    <a:pt x="6521985" y="29069"/>
                  </a:lnTo>
                  <a:lnTo>
                    <a:pt x="6480600" y="7679"/>
                  </a:lnTo>
                  <a:lnTo>
                    <a:pt x="64329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280160" y="530351"/>
              <a:ext cx="6583680" cy="4083050"/>
            </a:xfrm>
            <a:custGeom>
              <a:avLst/>
              <a:gdLst/>
              <a:ahLst/>
              <a:cxnLst/>
              <a:rect l="l" t="t" r="r" b="b"/>
              <a:pathLst>
                <a:path w="6583680" h="4083050">
                  <a:moveTo>
                    <a:pt x="0" y="150749"/>
                  </a:moveTo>
                  <a:lnTo>
                    <a:pt x="7679" y="103079"/>
                  </a:lnTo>
                  <a:lnTo>
                    <a:pt x="29069" y="61694"/>
                  </a:lnTo>
                  <a:lnTo>
                    <a:pt x="61694" y="29069"/>
                  </a:lnTo>
                  <a:lnTo>
                    <a:pt x="103079" y="7679"/>
                  </a:lnTo>
                  <a:lnTo>
                    <a:pt x="150749" y="0"/>
                  </a:lnTo>
                  <a:lnTo>
                    <a:pt x="6432931" y="0"/>
                  </a:lnTo>
                  <a:lnTo>
                    <a:pt x="6480600" y="7679"/>
                  </a:lnTo>
                  <a:lnTo>
                    <a:pt x="6521985" y="29069"/>
                  </a:lnTo>
                  <a:lnTo>
                    <a:pt x="6554610" y="61694"/>
                  </a:lnTo>
                  <a:lnTo>
                    <a:pt x="6576000" y="103079"/>
                  </a:lnTo>
                  <a:lnTo>
                    <a:pt x="6583680" y="150749"/>
                  </a:lnTo>
                  <a:lnTo>
                    <a:pt x="6583680" y="3932059"/>
                  </a:lnTo>
                  <a:lnTo>
                    <a:pt x="6576000" y="3979703"/>
                  </a:lnTo>
                  <a:lnTo>
                    <a:pt x="6554610" y="4021082"/>
                  </a:lnTo>
                  <a:lnTo>
                    <a:pt x="6521985" y="4053712"/>
                  </a:lnTo>
                  <a:lnTo>
                    <a:pt x="6480600" y="4075111"/>
                  </a:lnTo>
                  <a:lnTo>
                    <a:pt x="6432931" y="4082796"/>
                  </a:lnTo>
                  <a:lnTo>
                    <a:pt x="150749" y="4082796"/>
                  </a:lnTo>
                  <a:lnTo>
                    <a:pt x="103079" y="4075111"/>
                  </a:lnTo>
                  <a:lnTo>
                    <a:pt x="61694" y="4053712"/>
                  </a:lnTo>
                  <a:lnTo>
                    <a:pt x="29069" y="4021082"/>
                  </a:lnTo>
                  <a:lnTo>
                    <a:pt x="7679" y="3979703"/>
                  </a:lnTo>
                  <a:lnTo>
                    <a:pt x="0" y="3932059"/>
                  </a:lnTo>
                  <a:lnTo>
                    <a:pt x="0" y="150749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397508" y="606551"/>
              <a:ext cx="6348984" cy="39303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481327" y="682752"/>
              <a:ext cx="6414516" cy="387705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67611" y="716280"/>
              <a:ext cx="6428232" cy="3887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25424"/>
              <a:ext cx="6414516" cy="38785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441703" y="725424"/>
              <a:ext cx="6414516" cy="389839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481327" y="672084"/>
              <a:ext cx="6414515" cy="393192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56360" y="618744"/>
            <a:ext cx="6697980" cy="3991610"/>
            <a:chOff x="1356360" y="618744"/>
            <a:chExt cx="6697980" cy="3991610"/>
          </a:xfrm>
        </p:grpSpPr>
        <p:sp>
          <p:nvSpPr>
            <p:cNvPr id="3" name="object 3"/>
            <p:cNvSpPr/>
            <p:nvPr/>
          </p:nvSpPr>
          <p:spPr>
            <a:xfrm>
              <a:off x="1412748" y="656844"/>
              <a:ext cx="6583680" cy="39136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13510" y="675894"/>
              <a:ext cx="6583680" cy="3877310"/>
            </a:xfrm>
            <a:custGeom>
              <a:avLst/>
              <a:gdLst/>
              <a:ahLst/>
              <a:cxnLst/>
              <a:rect l="l" t="t" r="r" b="b"/>
              <a:pathLst>
                <a:path w="6583680" h="3877310">
                  <a:moveTo>
                    <a:pt x="0" y="3877055"/>
                  </a:moveTo>
                  <a:lnTo>
                    <a:pt x="6583680" y="3877055"/>
                  </a:lnTo>
                  <a:lnTo>
                    <a:pt x="6583680" y="0"/>
                  </a:lnTo>
                  <a:lnTo>
                    <a:pt x="0" y="0"/>
                  </a:lnTo>
                  <a:lnTo>
                    <a:pt x="0" y="38770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424939" y="726948"/>
              <a:ext cx="6502908" cy="387705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5397" y="525589"/>
            <a:ext cx="6593205" cy="4092575"/>
            <a:chOff x="1275397" y="525589"/>
            <a:chExt cx="6593205" cy="4092575"/>
          </a:xfrm>
        </p:grpSpPr>
        <p:sp>
          <p:nvSpPr>
            <p:cNvPr id="3" name="object 3"/>
            <p:cNvSpPr/>
            <p:nvPr/>
          </p:nvSpPr>
          <p:spPr>
            <a:xfrm>
              <a:off x="1280160" y="530351"/>
              <a:ext cx="6583680" cy="4083050"/>
            </a:xfrm>
            <a:custGeom>
              <a:avLst/>
              <a:gdLst/>
              <a:ahLst/>
              <a:cxnLst/>
              <a:rect l="l" t="t" r="r" b="b"/>
              <a:pathLst>
                <a:path w="6583680" h="4083050">
                  <a:moveTo>
                    <a:pt x="6432931" y="0"/>
                  </a:moveTo>
                  <a:lnTo>
                    <a:pt x="150749" y="0"/>
                  </a:lnTo>
                  <a:lnTo>
                    <a:pt x="103079" y="7679"/>
                  </a:lnTo>
                  <a:lnTo>
                    <a:pt x="61694" y="29069"/>
                  </a:lnTo>
                  <a:lnTo>
                    <a:pt x="29069" y="61694"/>
                  </a:lnTo>
                  <a:lnTo>
                    <a:pt x="7679" y="103079"/>
                  </a:lnTo>
                  <a:lnTo>
                    <a:pt x="0" y="150749"/>
                  </a:lnTo>
                  <a:lnTo>
                    <a:pt x="0" y="3932059"/>
                  </a:lnTo>
                  <a:lnTo>
                    <a:pt x="7679" y="3979703"/>
                  </a:lnTo>
                  <a:lnTo>
                    <a:pt x="29069" y="4021082"/>
                  </a:lnTo>
                  <a:lnTo>
                    <a:pt x="61694" y="4053712"/>
                  </a:lnTo>
                  <a:lnTo>
                    <a:pt x="103079" y="4075111"/>
                  </a:lnTo>
                  <a:lnTo>
                    <a:pt x="150749" y="4082796"/>
                  </a:lnTo>
                  <a:lnTo>
                    <a:pt x="6432931" y="4082796"/>
                  </a:lnTo>
                  <a:lnTo>
                    <a:pt x="6480600" y="4075111"/>
                  </a:lnTo>
                  <a:lnTo>
                    <a:pt x="6521985" y="4053712"/>
                  </a:lnTo>
                  <a:lnTo>
                    <a:pt x="6554610" y="4021082"/>
                  </a:lnTo>
                  <a:lnTo>
                    <a:pt x="6576000" y="3979703"/>
                  </a:lnTo>
                  <a:lnTo>
                    <a:pt x="6583680" y="3932059"/>
                  </a:lnTo>
                  <a:lnTo>
                    <a:pt x="6583680" y="150749"/>
                  </a:lnTo>
                  <a:lnTo>
                    <a:pt x="6576000" y="103079"/>
                  </a:lnTo>
                  <a:lnTo>
                    <a:pt x="6554610" y="61694"/>
                  </a:lnTo>
                  <a:lnTo>
                    <a:pt x="6521985" y="29069"/>
                  </a:lnTo>
                  <a:lnTo>
                    <a:pt x="6480600" y="7679"/>
                  </a:lnTo>
                  <a:lnTo>
                    <a:pt x="64329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280160" y="530351"/>
              <a:ext cx="6583680" cy="4083050"/>
            </a:xfrm>
            <a:custGeom>
              <a:avLst/>
              <a:gdLst/>
              <a:ahLst/>
              <a:cxnLst/>
              <a:rect l="l" t="t" r="r" b="b"/>
              <a:pathLst>
                <a:path w="6583680" h="4083050">
                  <a:moveTo>
                    <a:pt x="0" y="150749"/>
                  </a:moveTo>
                  <a:lnTo>
                    <a:pt x="7679" y="103079"/>
                  </a:lnTo>
                  <a:lnTo>
                    <a:pt x="29069" y="61694"/>
                  </a:lnTo>
                  <a:lnTo>
                    <a:pt x="61694" y="29069"/>
                  </a:lnTo>
                  <a:lnTo>
                    <a:pt x="103079" y="7679"/>
                  </a:lnTo>
                  <a:lnTo>
                    <a:pt x="150749" y="0"/>
                  </a:lnTo>
                  <a:lnTo>
                    <a:pt x="6432931" y="0"/>
                  </a:lnTo>
                  <a:lnTo>
                    <a:pt x="6480600" y="7679"/>
                  </a:lnTo>
                  <a:lnTo>
                    <a:pt x="6521985" y="29069"/>
                  </a:lnTo>
                  <a:lnTo>
                    <a:pt x="6554610" y="61694"/>
                  </a:lnTo>
                  <a:lnTo>
                    <a:pt x="6576000" y="103079"/>
                  </a:lnTo>
                  <a:lnTo>
                    <a:pt x="6583680" y="150749"/>
                  </a:lnTo>
                  <a:lnTo>
                    <a:pt x="6583680" y="3932059"/>
                  </a:lnTo>
                  <a:lnTo>
                    <a:pt x="6576000" y="3979703"/>
                  </a:lnTo>
                  <a:lnTo>
                    <a:pt x="6554610" y="4021082"/>
                  </a:lnTo>
                  <a:lnTo>
                    <a:pt x="6521985" y="4053712"/>
                  </a:lnTo>
                  <a:lnTo>
                    <a:pt x="6480600" y="4075111"/>
                  </a:lnTo>
                  <a:lnTo>
                    <a:pt x="6432931" y="4082796"/>
                  </a:lnTo>
                  <a:lnTo>
                    <a:pt x="150749" y="4082796"/>
                  </a:lnTo>
                  <a:lnTo>
                    <a:pt x="103079" y="4075111"/>
                  </a:lnTo>
                  <a:lnTo>
                    <a:pt x="61694" y="4053712"/>
                  </a:lnTo>
                  <a:lnTo>
                    <a:pt x="29069" y="4021082"/>
                  </a:lnTo>
                  <a:lnTo>
                    <a:pt x="7679" y="3979703"/>
                  </a:lnTo>
                  <a:lnTo>
                    <a:pt x="0" y="3932059"/>
                  </a:lnTo>
                  <a:lnTo>
                    <a:pt x="0" y="150749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397508" y="606551"/>
              <a:ext cx="6348984" cy="39303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516379" y="714756"/>
              <a:ext cx="6379464" cy="387705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5397" y="525589"/>
            <a:ext cx="6593205" cy="4092575"/>
            <a:chOff x="1275397" y="525589"/>
            <a:chExt cx="6593205" cy="4092575"/>
          </a:xfrm>
        </p:grpSpPr>
        <p:sp>
          <p:nvSpPr>
            <p:cNvPr id="3" name="object 3"/>
            <p:cNvSpPr/>
            <p:nvPr/>
          </p:nvSpPr>
          <p:spPr>
            <a:xfrm>
              <a:off x="1280160" y="530351"/>
              <a:ext cx="6583680" cy="4083050"/>
            </a:xfrm>
            <a:custGeom>
              <a:avLst/>
              <a:gdLst/>
              <a:ahLst/>
              <a:cxnLst/>
              <a:rect l="l" t="t" r="r" b="b"/>
              <a:pathLst>
                <a:path w="6583680" h="4083050">
                  <a:moveTo>
                    <a:pt x="6432931" y="0"/>
                  </a:moveTo>
                  <a:lnTo>
                    <a:pt x="150749" y="0"/>
                  </a:lnTo>
                  <a:lnTo>
                    <a:pt x="103079" y="7679"/>
                  </a:lnTo>
                  <a:lnTo>
                    <a:pt x="61694" y="29069"/>
                  </a:lnTo>
                  <a:lnTo>
                    <a:pt x="29069" y="61694"/>
                  </a:lnTo>
                  <a:lnTo>
                    <a:pt x="7679" y="103079"/>
                  </a:lnTo>
                  <a:lnTo>
                    <a:pt x="0" y="150749"/>
                  </a:lnTo>
                  <a:lnTo>
                    <a:pt x="0" y="3932059"/>
                  </a:lnTo>
                  <a:lnTo>
                    <a:pt x="7679" y="3979703"/>
                  </a:lnTo>
                  <a:lnTo>
                    <a:pt x="29069" y="4021082"/>
                  </a:lnTo>
                  <a:lnTo>
                    <a:pt x="61694" y="4053712"/>
                  </a:lnTo>
                  <a:lnTo>
                    <a:pt x="103079" y="4075111"/>
                  </a:lnTo>
                  <a:lnTo>
                    <a:pt x="150749" y="4082796"/>
                  </a:lnTo>
                  <a:lnTo>
                    <a:pt x="6432931" y="4082796"/>
                  </a:lnTo>
                  <a:lnTo>
                    <a:pt x="6480600" y="4075111"/>
                  </a:lnTo>
                  <a:lnTo>
                    <a:pt x="6521985" y="4053712"/>
                  </a:lnTo>
                  <a:lnTo>
                    <a:pt x="6554610" y="4021082"/>
                  </a:lnTo>
                  <a:lnTo>
                    <a:pt x="6576000" y="3979703"/>
                  </a:lnTo>
                  <a:lnTo>
                    <a:pt x="6583680" y="3932059"/>
                  </a:lnTo>
                  <a:lnTo>
                    <a:pt x="6583680" y="150749"/>
                  </a:lnTo>
                  <a:lnTo>
                    <a:pt x="6576000" y="103079"/>
                  </a:lnTo>
                  <a:lnTo>
                    <a:pt x="6554610" y="61694"/>
                  </a:lnTo>
                  <a:lnTo>
                    <a:pt x="6521985" y="29069"/>
                  </a:lnTo>
                  <a:lnTo>
                    <a:pt x="6480600" y="7679"/>
                  </a:lnTo>
                  <a:lnTo>
                    <a:pt x="64329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280160" y="530351"/>
              <a:ext cx="6583680" cy="4083050"/>
            </a:xfrm>
            <a:custGeom>
              <a:avLst/>
              <a:gdLst/>
              <a:ahLst/>
              <a:cxnLst/>
              <a:rect l="l" t="t" r="r" b="b"/>
              <a:pathLst>
                <a:path w="6583680" h="4083050">
                  <a:moveTo>
                    <a:pt x="0" y="150749"/>
                  </a:moveTo>
                  <a:lnTo>
                    <a:pt x="7679" y="103079"/>
                  </a:lnTo>
                  <a:lnTo>
                    <a:pt x="29069" y="61694"/>
                  </a:lnTo>
                  <a:lnTo>
                    <a:pt x="61694" y="29069"/>
                  </a:lnTo>
                  <a:lnTo>
                    <a:pt x="103079" y="7679"/>
                  </a:lnTo>
                  <a:lnTo>
                    <a:pt x="150749" y="0"/>
                  </a:lnTo>
                  <a:lnTo>
                    <a:pt x="6432931" y="0"/>
                  </a:lnTo>
                  <a:lnTo>
                    <a:pt x="6480600" y="7679"/>
                  </a:lnTo>
                  <a:lnTo>
                    <a:pt x="6521985" y="29069"/>
                  </a:lnTo>
                  <a:lnTo>
                    <a:pt x="6554610" y="61694"/>
                  </a:lnTo>
                  <a:lnTo>
                    <a:pt x="6576000" y="103079"/>
                  </a:lnTo>
                  <a:lnTo>
                    <a:pt x="6583680" y="150749"/>
                  </a:lnTo>
                  <a:lnTo>
                    <a:pt x="6583680" y="3932059"/>
                  </a:lnTo>
                  <a:lnTo>
                    <a:pt x="6576000" y="3979703"/>
                  </a:lnTo>
                  <a:lnTo>
                    <a:pt x="6554610" y="4021082"/>
                  </a:lnTo>
                  <a:lnTo>
                    <a:pt x="6521985" y="4053712"/>
                  </a:lnTo>
                  <a:lnTo>
                    <a:pt x="6480600" y="4075111"/>
                  </a:lnTo>
                  <a:lnTo>
                    <a:pt x="6432931" y="4082796"/>
                  </a:lnTo>
                  <a:lnTo>
                    <a:pt x="150749" y="4082796"/>
                  </a:lnTo>
                  <a:lnTo>
                    <a:pt x="103079" y="4075111"/>
                  </a:lnTo>
                  <a:lnTo>
                    <a:pt x="61694" y="4053712"/>
                  </a:lnTo>
                  <a:lnTo>
                    <a:pt x="29069" y="4021082"/>
                  </a:lnTo>
                  <a:lnTo>
                    <a:pt x="7679" y="3979703"/>
                  </a:lnTo>
                  <a:lnTo>
                    <a:pt x="0" y="3932059"/>
                  </a:lnTo>
                  <a:lnTo>
                    <a:pt x="0" y="150749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397508" y="633983"/>
              <a:ext cx="6348984" cy="38755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481327" y="710184"/>
              <a:ext cx="6414516" cy="386181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5397" y="525589"/>
            <a:ext cx="6593205" cy="4092575"/>
            <a:chOff x="1275397" y="525589"/>
            <a:chExt cx="6593205" cy="4092575"/>
          </a:xfrm>
        </p:grpSpPr>
        <p:sp>
          <p:nvSpPr>
            <p:cNvPr id="3" name="object 3"/>
            <p:cNvSpPr/>
            <p:nvPr/>
          </p:nvSpPr>
          <p:spPr>
            <a:xfrm>
              <a:off x="1280160" y="530351"/>
              <a:ext cx="6583680" cy="4083050"/>
            </a:xfrm>
            <a:custGeom>
              <a:avLst/>
              <a:gdLst/>
              <a:ahLst/>
              <a:cxnLst/>
              <a:rect l="l" t="t" r="r" b="b"/>
              <a:pathLst>
                <a:path w="6583680" h="4083050">
                  <a:moveTo>
                    <a:pt x="6432931" y="0"/>
                  </a:moveTo>
                  <a:lnTo>
                    <a:pt x="150749" y="0"/>
                  </a:lnTo>
                  <a:lnTo>
                    <a:pt x="103079" y="7679"/>
                  </a:lnTo>
                  <a:lnTo>
                    <a:pt x="61694" y="29069"/>
                  </a:lnTo>
                  <a:lnTo>
                    <a:pt x="29069" y="61694"/>
                  </a:lnTo>
                  <a:lnTo>
                    <a:pt x="7679" y="103079"/>
                  </a:lnTo>
                  <a:lnTo>
                    <a:pt x="0" y="150749"/>
                  </a:lnTo>
                  <a:lnTo>
                    <a:pt x="0" y="3932059"/>
                  </a:lnTo>
                  <a:lnTo>
                    <a:pt x="7679" y="3979703"/>
                  </a:lnTo>
                  <a:lnTo>
                    <a:pt x="29069" y="4021082"/>
                  </a:lnTo>
                  <a:lnTo>
                    <a:pt x="61694" y="4053712"/>
                  </a:lnTo>
                  <a:lnTo>
                    <a:pt x="103079" y="4075111"/>
                  </a:lnTo>
                  <a:lnTo>
                    <a:pt x="150749" y="4082796"/>
                  </a:lnTo>
                  <a:lnTo>
                    <a:pt x="6432931" y="4082796"/>
                  </a:lnTo>
                  <a:lnTo>
                    <a:pt x="6480600" y="4075111"/>
                  </a:lnTo>
                  <a:lnTo>
                    <a:pt x="6521985" y="4053712"/>
                  </a:lnTo>
                  <a:lnTo>
                    <a:pt x="6554610" y="4021082"/>
                  </a:lnTo>
                  <a:lnTo>
                    <a:pt x="6576000" y="3979703"/>
                  </a:lnTo>
                  <a:lnTo>
                    <a:pt x="6583680" y="3932059"/>
                  </a:lnTo>
                  <a:lnTo>
                    <a:pt x="6583680" y="150749"/>
                  </a:lnTo>
                  <a:lnTo>
                    <a:pt x="6576000" y="103079"/>
                  </a:lnTo>
                  <a:lnTo>
                    <a:pt x="6554610" y="61694"/>
                  </a:lnTo>
                  <a:lnTo>
                    <a:pt x="6521985" y="29069"/>
                  </a:lnTo>
                  <a:lnTo>
                    <a:pt x="6480600" y="7679"/>
                  </a:lnTo>
                  <a:lnTo>
                    <a:pt x="64329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280160" y="530351"/>
              <a:ext cx="6583680" cy="4083050"/>
            </a:xfrm>
            <a:custGeom>
              <a:avLst/>
              <a:gdLst/>
              <a:ahLst/>
              <a:cxnLst/>
              <a:rect l="l" t="t" r="r" b="b"/>
              <a:pathLst>
                <a:path w="6583680" h="4083050">
                  <a:moveTo>
                    <a:pt x="0" y="150749"/>
                  </a:moveTo>
                  <a:lnTo>
                    <a:pt x="7679" y="103079"/>
                  </a:lnTo>
                  <a:lnTo>
                    <a:pt x="29069" y="61694"/>
                  </a:lnTo>
                  <a:lnTo>
                    <a:pt x="61694" y="29069"/>
                  </a:lnTo>
                  <a:lnTo>
                    <a:pt x="103079" y="7679"/>
                  </a:lnTo>
                  <a:lnTo>
                    <a:pt x="150749" y="0"/>
                  </a:lnTo>
                  <a:lnTo>
                    <a:pt x="6432931" y="0"/>
                  </a:lnTo>
                  <a:lnTo>
                    <a:pt x="6480600" y="7679"/>
                  </a:lnTo>
                  <a:lnTo>
                    <a:pt x="6521985" y="29069"/>
                  </a:lnTo>
                  <a:lnTo>
                    <a:pt x="6554610" y="61694"/>
                  </a:lnTo>
                  <a:lnTo>
                    <a:pt x="6576000" y="103079"/>
                  </a:lnTo>
                  <a:lnTo>
                    <a:pt x="6583680" y="150749"/>
                  </a:lnTo>
                  <a:lnTo>
                    <a:pt x="6583680" y="3932059"/>
                  </a:lnTo>
                  <a:lnTo>
                    <a:pt x="6576000" y="3979703"/>
                  </a:lnTo>
                  <a:lnTo>
                    <a:pt x="6554610" y="4021082"/>
                  </a:lnTo>
                  <a:lnTo>
                    <a:pt x="6521985" y="4053712"/>
                  </a:lnTo>
                  <a:lnTo>
                    <a:pt x="6480600" y="4075111"/>
                  </a:lnTo>
                  <a:lnTo>
                    <a:pt x="6432931" y="4082796"/>
                  </a:lnTo>
                  <a:lnTo>
                    <a:pt x="150749" y="4082796"/>
                  </a:lnTo>
                  <a:lnTo>
                    <a:pt x="103079" y="4075111"/>
                  </a:lnTo>
                  <a:lnTo>
                    <a:pt x="61694" y="4053712"/>
                  </a:lnTo>
                  <a:lnTo>
                    <a:pt x="29069" y="4021082"/>
                  </a:lnTo>
                  <a:lnTo>
                    <a:pt x="7679" y="3979703"/>
                  </a:lnTo>
                  <a:lnTo>
                    <a:pt x="0" y="3932059"/>
                  </a:lnTo>
                  <a:lnTo>
                    <a:pt x="0" y="150749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385316" y="601979"/>
              <a:ext cx="6373368" cy="393954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17804"/>
              <a:ext cx="6417564" cy="389534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472183" y="638556"/>
              <a:ext cx="6414516" cy="398678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56360" y="618744"/>
            <a:ext cx="6697980" cy="3991610"/>
            <a:chOff x="1356360" y="618744"/>
            <a:chExt cx="6697980" cy="3991610"/>
          </a:xfrm>
        </p:grpSpPr>
        <p:sp>
          <p:nvSpPr>
            <p:cNvPr id="3" name="object 3"/>
            <p:cNvSpPr/>
            <p:nvPr/>
          </p:nvSpPr>
          <p:spPr>
            <a:xfrm>
              <a:off x="1412748" y="656844"/>
              <a:ext cx="6583680" cy="39136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13510" y="675894"/>
              <a:ext cx="6583680" cy="3877310"/>
            </a:xfrm>
            <a:custGeom>
              <a:avLst/>
              <a:gdLst/>
              <a:ahLst/>
              <a:cxnLst/>
              <a:rect l="l" t="t" r="r" b="b"/>
              <a:pathLst>
                <a:path w="6583680" h="3877310">
                  <a:moveTo>
                    <a:pt x="0" y="3877055"/>
                  </a:moveTo>
                  <a:lnTo>
                    <a:pt x="6583680" y="3877055"/>
                  </a:lnTo>
                  <a:lnTo>
                    <a:pt x="6583680" y="0"/>
                  </a:lnTo>
                  <a:lnTo>
                    <a:pt x="0" y="0"/>
                  </a:lnTo>
                  <a:lnTo>
                    <a:pt x="0" y="38770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482851" y="726948"/>
              <a:ext cx="6414516" cy="391210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481327" y="722376"/>
              <a:ext cx="6414516" cy="385876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5397" y="525589"/>
            <a:ext cx="6593205" cy="4092575"/>
            <a:chOff x="1275397" y="525589"/>
            <a:chExt cx="6593205" cy="4092575"/>
          </a:xfrm>
        </p:grpSpPr>
        <p:sp>
          <p:nvSpPr>
            <p:cNvPr id="3" name="object 3"/>
            <p:cNvSpPr/>
            <p:nvPr/>
          </p:nvSpPr>
          <p:spPr>
            <a:xfrm>
              <a:off x="1280160" y="530351"/>
              <a:ext cx="6583680" cy="4083050"/>
            </a:xfrm>
            <a:custGeom>
              <a:avLst/>
              <a:gdLst/>
              <a:ahLst/>
              <a:cxnLst/>
              <a:rect l="l" t="t" r="r" b="b"/>
              <a:pathLst>
                <a:path w="6583680" h="4083050">
                  <a:moveTo>
                    <a:pt x="6432931" y="0"/>
                  </a:moveTo>
                  <a:lnTo>
                    <a:pt x="150749" y="0"/>
                  </a:lnTo>
                  <a:lnTo>
                    <a:pt x="103079" y="7679"/>
                  </a:lnTo>
                  <a:lnTo>
                    <a:pt x="61694" y="29069"/>
                  </a:lnTo>
                  <a:lnTo>
                    <a:pt x="29069" y="61694"/>
                  </a:lnTo>
                  <a:lnTo>
                    <a:pt x="7679" y="103079"/>
                  </a:lnTo>
                  <a:lnTo>
                    <a:pt x="0" y="150749"/>
                  </a:lnTo>
                  <a:lnTo>
                    <a:pt x="0" y="3932059"/>
                  </a:lnTo>
                  <a:lnTo>
                    <a:pt x="7679" y="3979703"/>
                  </a:lnTo>
                  <a:lnTo>
                    <a:pt x="29069" y="4021082"/>
                  </a:lnTo>
                  <a:lnTo>
                    <a:pt x="61694" y="4053712"/>
                  </a:lnTo>
                  <a:lnTo>
                    <a:pt x="103079" y="4075111"/>
                  </a:lnTo>
                  <a:lnTo>
                    <a:pt x="150749" y="4082796"/>
                  </a:lnTo>
                  <a:lnTo>
                    <a:pt x="6432931" y="4082796"/>
                  </a:lnTo>
                  <a:lnTo>
                    <a:pt x="6480600" y="4075111"/>
                  </a:lnTo>
                  <a:lnTo>
                    <a:pt x="6521985" y="4053712"/>
                  </a:lnTo>
                  <a:lnTo>
                    <a:pt x="6554610" y="4021082"/>
                  </a:lnTo>
                  <a:lnTo>
                    <a:pt x="6576000" y="3979703"/>
                  </a:lnTo>
                  <a:lnTo>
                    <a:pt x="6583680" y="3932059"/>
                  </a:lnTo>
                  <a:lnTo>
                    <a:pt x="6583680" y="150749"/>
                  </a:lnTo>
                  <a:lnTo>
                    <a:pt x="6576000" y="103079"/>
                  </a:lnTo>
                  <a:lnTo>
                    <a:pt x="6554610" y="61694"/>
                  </a:lnTo>
                  <a:lnTo>
                    <a:pt x="6521985" y="29069"/>
                  </a:lnTo>
                  <a:lnTo>
                    <a:pt x="6480600" y="7679"/>
                  </a:lnTo>
                  <a:lnTo>
                    <a:pt x="64329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280160" y="530351"/>
              <a:ext cx="6583680" cy="4083050"/>
            </a:xfrm>
            <a:custGeom>
              <a:avLst/>
              <a:gdLst/>
              <a:ahLst/>
              <a:cxnLst/>
              <a:rect l="l" t="t" r="r" b="b"/>
              <a:pathLst>
                <a:path w="6583680" h="4083050">
                  <a:moveTo>
                    <a:pt x="0" y="150749"/>
                  </a:moveTo>
                  <a:lnTo>
                    <a:pt x="7679" y="103079"/>
                  </a:lnTo>
                  <a:lnTo>
                    <a:pt x="29069" y="61694"/>
                  </a:lnTo>
                  <a:lnTo>
                    <a:pt x="61694" y="29069"/>
                  </a:lnTo>
                  <a:lnTo>
                    <a:pt x="103079" y="7679"/>
                  </a:lnTo>
                  <a:lnTo>
                    <a:pt x="150749" y="0"/>
                  </a:lnTo>
                  <a:lnTo>
                    <a:pt x="6432931" y="0"/>
                  </a:lnTo>
                  <a:lnTo>
                    <a:pt x="6480600" y="7679"/>
                  </a:lnTo>
                  <a:lnTo>
                    <a:pt x="6521985" y="29069"/>
                  </a:lnTo>
                  <a:lnTo>
                    <a:pt x="6554610" y="61694"/>
                  </a:lnTo>
                  <a:lnTo>
                    <a:pt x="6576000" y="103079"/>
                  </a:lnTo>
                  <a:lnTo>
                    <a:pt x="6583680" y="150749"/>
                  </a:lnTo>
                  <a:lnTo>
                    <a:pt x="6583680" y="3932059"/>
                  </a:lnTo>
                  <a:lnTo>
                    <a:pt x="6576000" y="3979703"/>
                  </a:lnTo>
                  <a:lnTo>
                    <a:pt x="6554610" y="4021082"/>
                  </a:lnTo>
                  <a:lnTo>
                    <a:pt x="6521985" y="4053712"/>
                  </a:lnTo>
                  <a:lnTo>
                    <a:pt x="6480600" y="4075111"/>
                  </a:lnTo>
                  <a:lnTo>
                    <a:pt x="6432931" y="4082796"/>
                  </a:lnTo>
                  <a:lnTo>
                    <a:pt x="150749" y="4082796"/>
                  </a:lnTo>
                  <a:lnTo>
                    <a:pt x="103079" y="4075111"/>
                  </a:lnTo>
                  <a:lnTo>
                    <a:pt x="61694" y="4053712"/>
                  </a:lnTo>
                  <a:lnTo>
                    <a:pt x="29069" y="4021082"/>
                  </a:lnTo>
                  <a:lnTo>
                    <a:pt x="7679" y="3979703"/>
                  </a:lnTo>
                  <a:lnTo>
                    <a:pt x="0" y="3932059"/>
                  </a:lnTo>
                  <a:lnTo>
                    <a:pt x="0" y="150749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392936" y="633983"/>
              <a:ext cx="6358127" cy="38755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23900"/>
              <a:ext cx="6414516" cy="388010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481327" y="757428"/>
              <a:ext cx="6414516" cy="387705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5397" y="525589"/>
            <a:ext cx="6593205" cy="4092575"/>
            <a:chOff x="1275397" y="525589"/>
            <a:chExt cx="6593205" cy="4092575"/>
          </a:xfrm>
        </p:grpSpPr>
        <p:sp>
          <p:nvSpPr>
            <p:cNvPr id="3" name="object 3"/>
            <p:cNvSpPr/>
            <p:nvPr/>
          </p:nvSpPr>
          <p:spPr>
            <a:xfrm>
              <a:off x="1280160" y="530351"/>
              <a:ext cx="6583680" cy="4083050"/>
            </a:xfrm>
            <a:custGeom>
              <a:avLst/>
              <a:gdLst/>
              <a:ahLst/>
              <a:cxnLst/>
              <a:rect l="l" t="t" r="r" b="b"/>
              <a:pathLst>
                <a:path w="6583680" h="4083050">
                  <a:moveTo>
                    <a:pt x="6432931" y="0"/>
                  </a:moveTo>
                  <a:lnTo>
                    <a:pt x="150749" y="0"/>
                  </a:lnTo>
                  <a:lnTo>
                    <a:pt x="103079" y="7679"/>
                  </a:lnTo>
                  <a:lnTo>
                    <a:pt x="61694" y="29069"/>
                  </a:lnTo>
                  <a:lnTo>
                    <a:pt x="29069" y="61694"/>
                  </a:lnTo>
                  <a:lnTo>
                    <a:pt x="7679" y="103079"/>
                  </a:lnTo>
                  <a:lnTo>
                    <a:pt x="0" y="150749"/>
                  </a:lnTo>
                  <a:lnTo>
                    <a:pt x="0" y="3932059"/>
                  </a:lnTo>
                  <a:lnTo>
                    <a:pt x="7679" y="3979703"/>
                  </a:lnTo>
                  <a:lnTo>
                    <a:pt x="29069" y="4021082"/>
                  </a:lnTo>
                  <a:lnTo>
                    <a:pt x="61694" y="4053712"/>
                  </a:lnTo>
                  <a:lnTo>
                    <a:pt x="103079" y="4075111"/>
                  </a:lnTo>
                  <a:lnTo>
                    <a:pt x="150749" y="4082796"/>
                  </a:lnTo>
                  <a:lnTo>
                    <a:pt x="6432931" y="4082796"/>
                  </a:lnTo>
                  <a:lnTo>
                    <a:pt x="6480600" y="4075111"/>
                  </a:lnTo>
                  <a:lnTo>
                    <a:pt x="6521985" y="4053712"/>
                  </a:lnTo>
                  <a:lnTo>
                    <a:pt x="6554610" y="4021082"/>
                  </a:lnTo>
                  <a:lnTo>
                    <a:pt x="6576000" y="3979703"/>
                  </a:lnTo>
                  <a:lnTo>
                    <a:pt x="6583680" y="3932059"/>
                  </a:lnTo>
                  <a:lnTo>
                    <a:pt x="6583680" y="150749"/>
                  </a:lnTo>
                  <a:lnTo>
                    <a:pt x="6576000" y="103079"/>
                  </a:lnTo>
                  <a:lnTo>
                    <a:pt x="6554610" y="61694"/>
                  </a:lnTo>
                  <a:lnTo>
                    <a:pt x="6521985" y="29069"/>
                  </a:lnTo>
                  <a:lnTo>
                    <a:pt x="6480600" y="7679"/>
                  </a:lnTo>
                  <a:lnTo>
                    <a:pt x="64329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280160" y="530351"/>
              <a:ext cx="6583680" cy="4083050"/>
            </a:xfrm>
            <a:custGeom>
              <a:avLst/>
              <a:gdLst/>
              <a:ahLst/>
              <a:cxnLst/>
              <a:rect l="l" t="t" r="r" b="b"/>
              <a:pathLst>
                <a:path w="6583680" h="4083050">
                  <a:moveTo>
                    <a:pt x="0" y="150749"/>
                  </a:moveTo>
                  <a:lnTo>
                    <a:pt x="7679" y="103079"/>
                  </a:lnTo>
                  <a:lnTo>
                    <a:pt x="29069" y="61694"/>
                  </a:lnTo>
                  <a:lnTo>
                    <a:pt x="61694" y="29069"/>
                  </a:lnTo>
                  <a:lnTo>
                    <a:pt x="103079" y="7679"/>
                  </a:lnTo>
                  <a:lnTo>
                    <a:pt x="150749" y="0"/>
                  </a:lnTo>
                  <a:lnTo>
                    <a:pt x="6432931" y="0"/>
                  </a:lnTo>
                  <a:lnTo>
                    <a:pt x="6480600" y="7679"/>
                  </a:lnTo>
                  <a:lnTo>
                    <a:pt x="6521985" y="29069"/>
                  </a:lnTo>
                  <a:lnTo>
                    <a:pt x="6554610" y="61694"/>
                  </a:lnTo>
                  <a:lnTo>
                    <a:pt x="6576000" y="103079"/>
                  </a:lnTo>
                  <a:lnTo>
                    <a:pt x="6583680" y="150749"/>
                  </a:lnTo>
                  <a:lnTo>
                    <a:pt x="6583680" y="3932059"/>
                  </a:lnTo>
                  <a:lnTo>
                    <a:pt x="6576000" y="3979703"/>
                  </a:lnTo>
                  <a:lnTo>
                    <a:pt x="6554610" y="4021082"/>
                  </a:lnTo>
                  <a:lnTo>
                    <a:pt x="6521985" y="4053712"/>
                  </a:lnTo>
                  <a:lnTo>
                    <a:pt x="6480600" y="4075111"/>
                  </a:lnTo>
                  <a:lnTo>
                    <a:pt x="6432931" y="4082796"/>
                  </a:lnTo>
                  <a:lnTo>
                    <a:pt x="150749" y="4082796"/>
                  </a:lnTo>
                  <a:lnTo>
                    <a:pt x="103079" y="4075111"/>
                  </a:lnTo>
                  <a:lnTo>
                    <a:pt x="61694" y="4053712"/>
                  </a:lnTo>
                  <a:lnTo>
                    <a:pt x="29069" y="4021082"/>
                  </a:lnTo>
                  <a:lnTo>
                    <a:pt x="7679" y="3979703"/>
                  </a:lnTo>
                  <a:lnTo>
                    <a:pt x="0" y="3932059"/>
                  </a:lnTo>
                  <a:lnTo>
                    <a:pt x="0" y="150749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389888" y="633983"/>
              <a:ext cx="6364223" cy="38755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63039" y="710184"/>
              <a:ext cx="6432804" cy="389381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26948"/>
              <a:ext cx="6417564" cy="3877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5397" y="525589"/>
            <a:ext cx="6593205" cy="4092575"/>
            <a:chOff x="1275397" y="525589"/>
            <a:chExt cx="6593205" cy="4092575"/>
          </a:xfrm>
        </p:grpSpPr>
        <p:sp>
          <p:nvSpPr>
            <p:cNvPr id="3" name="object 3"/>
            <p:cNvSpPr/>
            <p:nvPr/>
          </p:nvSpPr>
          <p:spPr>
            <a:xfrm>
              <a:off x="1280160" y="530351"/>
              <a:ext cx="6583680" cy="4083050"/>
            </a:xfrm>
            <a:custGeom>
              <a:avLst/>
              <a:gdLst/>
              <a:ahLst/>
              <a:cxnLst/>
              <a:rect l="l" t="t" r="r" b="b"/>
              <a:pathLst>
                <a:path w="6583680" h="4083050">
                  <a:moveTo>
                    <a:pt x="6432931" y="0"/>
                  </a:moveTo>
                  <a:lnTo>
                    <a:pt x="150749" y="0"/>
                  </a:lnTo>
                  <a:lnTo>
                    <a:pt x="103079" y="7679"/>
                  </a:lnTo>
                  <a:lnTo>
                    <a:pt x="61694" y="29069"/>
                  </a:lnTo>
                  <a:lnTo>
                    <a:pt x="29069" y="61694"/>
                  </a:lnTo>
                  <a:lnTo>
                    <a:pt x="7679" y="103079"/>
                  </a:lnTo>
                  <a:lnTo>
                    <a:pt x="0" y="150749"/>
                  </a:lnTo>
                  <a:lnTo>
                    <a:pt x="0" y="3932059"/>
                  </a:lnTo>
                  <a:lnTo>
                    <a:pt x="7679" y="3979703"/>
                  </a:lnTo>
                  <a:lnTo>
                    <a:pt x="29069" y="4021082"/>
                  </a:lnTo>
                  <a:lnTo>
                    <a:pt x="61694" y="4053712"/>
                  </a:lnTo>
                  <a:lnTo>
                    <a:pt x="103079" y="4075111"/>
                  </a:lnTo>
                  <a:lnTo>
                    <a:pt x="150749" y="4082796"/>
                  </a:lnTo>
                  <a:lnTo>
                    <a:pt x="6432931" y="4082796"/>
                  </a:lnTo>
                  <a:lnTo>
                    <a:pt x="6480600" y="4075111"/>
                  </a:lnTo>
                  <a:lnTo>
                    <a:pt x="6521985" y="4053712"/>
                  </a:lnTo>
                  <a:lnTo>
                    <a:pt x="6554610" y="4021082"/>
                  </a:lnTo>
                  <a:lnTo>
                    <a:pt x="6576000" y="3979703"/>
                  </a:lnTo>
                  <a:lnTo>
                    <a:pt x="6583680" y="3932059"/>
                  </a:lnTo>
                  <a:lnTo>
                    <a:pt x="6583680" y="150749"/>
                  </a:lnTo>
                  <a:lnTo>
                    <a:pt x="6576000" y="103079"/>
                  </a:lnTo>
                  <a:lnTo>
                    <a:pt x="6554610" y="61694"/>
                  </a:lnTo>
                  <a:lnTo>
                    <a:pt x="6521985" y="29069"/>
                  </a:lnTo>
                  <a:lnTo>
                    <a:pt x="6480600" y="7679"/>
                  </a:lnTo>
                  <a:lnTo>
                    <a:pt x="64329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280160" y="530351"/>
              <a:ext cx="6583680" cy="4083050"/>
            </a:xfrm>
            <a:custGeom>
              <a:avLst/>
              <a:gdLst/>
              <a:ahLst/>
              <a:cxnLst/>
              <a:rect l="l" t="t" r="r" b="b"/>
              <a:pathLst>
                <a:path w="6583680" h="4083050">
                  <a:moveTo>
                    <a:pt x="0" y="150749"/>
                  </a:moveTo>
                  <a:lnTo>
                    <a:pt x="7679" y="103079"/>
                  </a:lnTo>
                  <a:lnTo>
                    <a:pt x="29069" y="61694"/>
                  </a:lnTo>
                  <a:lnTo>
                    <a:pt x="61694" y="29069"/>
                  </a:lnTo>
                  <a:lnTo>
                    <a:pt x="103079" y="7679"/>
                  </a:lnTo>
                  <a:lnTo>
                    <a:pt x="150749" y="0"/>
                  </a:lnTo>
                  <a:lnTo>
                    <a:pt x="6432931" y="0"/>
                  </a:lnTo>
                  <a:lnTo>
                    <a:pt x="6480600" y="7679"/>
                  </a:lnTo>
                  <a:lnTo>
                    <a:pt x="6521985" y="29069"/>
                  </a:lnTo>
                  <a:lnTo>
                    <a:pt x="6554610" y="61694"/>
                  </a:lnTo>
                  <a:lnTo>
                    <a:pt x="6576000" y="103079"/>
                  </a:lnTo>
                  <a:lnTo>
                    <a:pt x="6583680" y="150749"/>
                  </a:lnTo>
                  <a:lnTo>
                    <a:pt x="6583680" y="3932059"/>
                  </a:lnTo>
                  <a:lnTo>
                    <a:pt x="6576000" y="3979703"/>
                  </a:lnTo>
                  <a:lnTo>
                    <a:pt x="6554610" y="4021082"/>
                  </a:lnTo>
                  <a:lnTo>
                    <a:pt x="6521985" y="4053712"/>
                  </a:lnTo>
                  <a:lnTo>
                    <a:pt x="6480600" y="4075111"/>
                  </a:lnTo>
                  <a:lnTo>
                    <a:pt x="6432931" y="4082796"/>
                  </a:lnTo>
                  <a:lnTo>
                    <a:pt x="150749" y="4082796"/>
                  </a:lnTo>
                  <a:lnTo>
                    <a:pt x="103079" y="4075111"/>
                  </a:lnTo>
                  <a:lnTo>
                    <a:pt x="61694" y="4053712"/>
                  </a:lnTo>
                  <a:lnTo>
                    <a:pt x="29069" y="4021082"/>
                  </a:lnTo>
                  <a:lnTo>
                    <a:pt x="7679" y="3979703"/>
                  </a:lnTo>
                  <a:lnTo>
                    <a:pt x="0" y="3932059"/>
                  </a:lnTo>
                  <a:lnTo>
                    <a:pt x="0" y="150749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05128" y="664463"/>
              <a:ext cx="6333744" cy="381457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56360" y="577595"/>
            <a:ext cx="6697980" cy="3992879"/>
            <a:chOff x="1356360" y="577595"/>
            <a:chExt cx="6697980" cy="3992879"/>
          </a:xfrm>
        </p:grpSpPr>
        <p:sp>
          <p:nvSpPr>
            <p:cNvPr id="3" name="object 3"/>
            <p:cNvSpPr/>
            <p:nvPr/>
          </p:nvSpPr>
          <p:spPr>
            <a:xfrm>
              <a:off x="1412748" y="656843"/>
              <a:ext cx="6583680" cy="39136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13510" y="634745"/>
              <a:ext cx="6583680" cy="3876040"/>
            </a:xfrm>
            <a:custGeom>
              <a:avLst/>
              <a:gdLst/>
              <a:ahLst/>
              <a:cxnLst/>
              <a:rect l="l" t="t" r="r" b="b"/>
              <a:pathLst>
                <a:path w="6583680" h="3876040">
                  <a:moveTo>
                    <a:pt x="0" y="3875532"/>
                  </a:moveTo>
                  <a:lnTo>
                    <a:pt x="6583680" y="3875532"/>
                  </a:lnTo>
                  <a:lnTo>
                    <a:pt x="6583680" y="0"/>
                  </a:lnTo>
                  <a:lnTo>
                    <a:pt x="0" y="0"/>
                  </a:lnTo>
                  <a:lnTo>
                    <a:pt x="0" y="3875532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56360" y="577595"/>
            <a:ext cx="6697980" cy="3992879"/>
            <a:chOff x="1356360" y="577595"/>
            <a:chExt cx="6697980" cy="3992879"/>
          </a:xfrm>
        </p:grpSpPr>
        <p:sp>
          <p:nvSpPr>
            <p:cNvPr id="3" name="object 3"/>
            <p:cNvSpPr/>
            <p:nvPr/>
          </p:nvSpPr>
          <p:spPr>
            <a:xfrm>
              <a:off x="1412748" y="656843"/>
              <a:ext cx="6583680" cy="39136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13510" y="634745"/>
              <a:ext cx="6583680" cy="3876040"/>
            </a:xfrm>
            <a:custGeom>
              <a:avLst/>
              <a:gdLst/>
              <a:ahLst/>
              <a:cxnLst/>
              <a:rect l="l" t="t" r="r" b="b"/>
              <a:pathLst>
                <a:path w="6583680" h="3876040">
                  <a:moveTo>
                    <a:pt x="0" y="3875532"/>
                  </a:moveTo>
                  <a:lnTo>
                    <a:pt x="6583680" y="3875532"/>
                  </a:lnTo>
                  <a:lnTo>
                    <a:pt x="6583680" y="0"/>
                  </a:lnTo>
                  <a:lnTo>
                    <a:pt x="0" y="0"/>
                  </a:lnTo>
                  <a:lnTo>
                    <a:pt x="0" y="3875532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56360" y="618744"/>
            <a:ext cx="6697980" cy="3991610"/>
            <a:chOff x="1356360" y="618744"/>
            <a:chExt cx="6697980" cy="3991610"/>
          </a:xfrm>
        </p:grpSpPr>
        <p:sp>
          <p:nvSpPr>
            <p:cNvPr id="3" name="object 3"/>
            <p:cNvSpPr/>
            <p:nvPr/>
          </p:nvSpPr>
          <p:spPr>
            <a:xfrm>
              <a:off x="1412748" y="656844"/>
              <a:ext cx="6583680" cy="39136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13510" y="675894"/>
              <a:ext cx="6583680" cy="3877310"/>
            </a:xfrm>
            <a:custGeom>
              <a:avLst/>
              <a:gdLst/>
              <a:ahLst/>
              <a:cxnLst/>
              <a:rect l="l" t="t" r="r" b="b"/>
              <a:pathLst>
                <a:path w="6583680" h="3877310">
                  <a:moveTo>
                    <a:pt x="0" y="3877055"/>
                  </a:moveTo>
                  <a:lnTo>
                    <a:pt x="6583680" y="3877055"/>
                  </a:lnTo>
                  <a:lnTo>
                    <a:pt x="6583680" y="0"/>
                  </a:lnTo>
                  <a:lnTo>
                    <a:pt x="0" y="0"/>
                  </a:lnTo>
                  <a:lnTo>
                    <a:pt x="0" y="38770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76172" y="637031"/>
            <a:ext cx="6697980" cy="3999229"/>
            <a:chOff x="1376172" y="637031"/>
            <a:chExt cx="6697980" cy="3999229"/>
          </a:xfrm>
        </p:grpSpPr>
        <p:sp>
          <p:nvSpPr>
            <p:cNvPr id="3" name="object 3"/>
            <p:cNvSpPr/>
            <p:nvPr/>
          </p:nvSpPr>
          <p:spPr>
            <a:xfrm>
              <a:off x="1412748" y="656843"/>
              <a:ext cx="6647688" cy="397916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33322" y="694181"/>
              <a:ext cx="6583680" cy="3877310"/>
            </a:xfrm>
            <a:custGeom>
              <a:avLst/>
              <a:gdLst/>
              <a:ahLst/>
              <a:cxnLst/>
              <a:rect l="l" t="t" r="r" b="b"/>
              <a:pathLst>
                <a:path w="6583680" h="3877310">
                  <a:moveTo>
                    <a:pt x="0" y="3877055"/>
                  </a:moveTo>
                  <a:lnTo>
                    <a:pt x="6583680" y="3877055"/>
                  </a:lnTo>
                  <a:lnTo>
                    <a:pt x="6583680" y="0"/>
                  </a:lnTo>
                  <a:lnTo>
                    <a:pt x="0" y="0"/>
                  </a:lnTo>
                  <a:lnTo>
                    <a:pt x="0" y="38770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73124" y="618744"/>
            <a:ext cx="6697980" cy="3991610"/>
            <a:chOff x="1373124" y="618744"/>
            <a:chExt cx="6697980" cy="3991610"/>
          </a:xfrm>
        </p:grpSpPr>
        <p:sp>
          <p:nvSpPr>
            <p:cNvPr id="3" name="object 3"/>
            <p:cNvSpPr/>
            <p:nvPr/>
          </p:nvSpPr>
          <p:spPr>
            <a:xfrm>
              <a:off x="1412748" y="656844"/>
              <a:ext cx="6583680" cy="39136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30274" y="675894"/>
              <a:ext cx="6583680" cy="3877310"/>
            </a:xfrm>
            <a:custGeom>
              <a:avLst/>
              <a:gdLst/>
              <a:ahLst/>
              <a:cxnLst/>
              <a:rect l="l" t="t" r="r" b="b"/>
              <a:pathLst>
                <a:path w="6583680" h="3877310">
                  <a:moveTo>
                    <a:pt x="0" y="3877055"/>
                  </a:moveTo>
                  <a:lnTo>
                    <a:pt x="6583680" y="3877055"/>
                  </a:lnTo>
                  <a:lnTo>
                    <a:pt x="6583680" y="0"/>
                  </a:lnTo>
                  <a:lnTo>
                    <a:pt x="0" y="0"/>
                  </a:lnTo>
                  <a:lnTo>
                    <a:pt x="0" y="38770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74647" y="618744"/>
            <a:ext cx="6697980" cy="3991610"/>
            <a:chOff x="1374647" y="618744"/>
            <a:chExt cx="6697980" cy="3991610"/>
          </a:xfrm>
        </p:grpSpPr>
        <p:sp>
          <p:nvSpPr>
            <p:cNvPr id="3" name="object 3"/>
            <p:cNvSpPr/>
            <p:nvPr/>
          </p:nvSpPr>
          <p:spPr>
            <a:xfrm>
              <a:off x="1412747" y="656844"/>
              <a:ext cx="6583680" cy="39136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31797" y="675894"/>
              <a:ext cx="6583680" cy="3877310"/>
            </a:xfrm>
            <a:custGeom>
              <a:avLst/>
              <a:gdLst/>
              <a:ahLst/>
              <a:cxnLst/>
              <a:rect l="l" t="t" r="r" b="b"/>
              <a:pathLst>
                <a:path w="6583680" h="3877310">
                  <a:moveTo>
                    <a:pt x="0" y="3877055"/>
                  </a:moveTo>
                  <a:lnTo>
                    <a:pt x="6583680" y="3877055"/>
                  </a:lnTo>
                  <a:lnTo>
                    <a:pt x="6583680" y="0"/>
                  </a:lnTo>
                  <a:lnTo>
                    <a:pt x="0" y="0"/>
                  </a:lnTo>
                  <a:lnTo>
                    <a:pt x="0" y="38770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2455" y="618744"/>
            <a:ext cx="6697980" cy="3991610"/>
            <a:chOff x="1362455" y="618744"/>
            <a:chExt cx="6697980" cy="3991610"/>
          </a:xfrm>
        </p:grpSpPr>
        <p:sp>
          <p:nvSpPr>
            <p:cNvPr id="3" name="object 3"/>
            <p:cNvSpPr/>
            <p:nvPr/>
          </p:nvSpPr>
          <p:spPr>
            <a:xfrm>
              <a:off x="1412747" y="656844"/>
              <a:ext cx="6583680" cy="39136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19605" y="675894"/>
              <a:ext cx="6583680" cy="3877310"/>
            </a:xfrm>
            <a:custGeom>
              <a:avLst/>
              <a:gdLst/>
              <a:ahLst/>
              <a:cxnLst/>
              <a:rect l="l" t="t" r="r" b="b"/>
              <a:pathLst>
                <a:path w="6583680" h="3877310">
                  <a:moveTo>
                    <a:pt x="0" y="3877055"/>
                  </a:moveTo>
                  <a:lnTo>
                    <a:pt x="6583680" y="3877055"/>
                  </a:lnTo>
                  <a:lnTo>
                    <a:pt x="6583680" y="0"/>
                  </a:lnTo>
                  <a:lnTo>
                    <a:pt x="0" y="0"/>
                  </a:lnTo>
                  <a:lnTo>
                    <a:pt x="0" y="38770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2455" y="618744"/>
            <a:ext cx="6697980" cy="3991610"/>
            <a:chOff x="1362455" y="618744"/>
            <a:chExt cx="6697980" cy="3991610"/>
          </a:xfrm>
        </p:grpSpPr>
        <p:sp>
          <p:nvSpPr>
            <p:cNvPr id="3" name="object 3"/>
            <p:cNvSpPr/>
            <p:nvPr/>
          </p:nvSpPr>
          <p:spPr>
            <a:xfrm>
              <a:off x="1412747" y="656844"/>
              <a:ext cx="6583680" cy="39136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19605" y="675894"/>
              <a:ext cx="6583680" cy="3877310"/>
            </a:xfrm>
            <a:custGeom>
              <a:avLst/>
              <a:gdLst/>
              <a:ahLst/>
              <a:cxnLst/>
              <a:rect l="l" t="t" r="r" b="b"/>
              <a:pathLst>
                <a:path w="6583680" h="3877310">
                  <a:moveTo>
                    <a:pt x="0" y="3877055"/>
                  </a:moveTo>
                  <a:lnTo>
                    <a:pt x="6583680" y="3877055"/>
                  </a:lnTo>
                  <a:lnTo>
                    <a:pt x="6583680" y="0"/>
                  </a:lnTo>
                  <a:lnTo>
                    <a:pt x="0" y="0"/>
                  </a:lnTo>
                  <a:lnTo>
                    <a:pt x="0" y="38770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88363" y="618744"/>
            <a:ext cx="6697980" cy="3991610"/>
            <a:chOff x="1388363" y="618744"/>
            <a:chExt cx="6697980" cy="3991610"/>
          </a:xfrm>
        </p:grpSpPr>
        <p:sp>
          <p:nvSpPr>
            <p:cNvPr id="3" name="object 3"/>
            <p:cNvSpPr/>
            <p:nvPr/>
          </p:nvSpPr>
          <p:spPr>
            <a:xfrm>
              <a:off x="1412747" y="656844"/>
              <a:ext cx="6583680" cy="39136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45513" y="675894"/>
              <a:ext cx="6583680" cy="3877310"/>
            </a:xfrm>
            <a:custGeom>
              <a:avLst/>
              <a:gdLst/>
              <a:ahLst/>
              <a:cxnLst/>
              <a:rect l="l" t="t" r="r" b="b"/>
              <a:pathLst>
                <a:path w="6583680" h="3877310">
                  <a:moveTo>
                    <a:pt x="0" y="3877055"/>
                  </a:moveTo>
                  <a:lnTo>
                    <a:pt x="6583680" y="3877055"/>
                  </a:lnTo>
                  <a:lnTo>
                    <a:pt x="6583680" y="0"/>
                  </a:lnTo>
                  <a:lnTo>
                    <a:pt x="0" y="0"/>
                  </a:lnTo>
                  <a:lnTo>
                    <a:pt x="0" y="38770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54836" y="618744"/>
            <a:ext cx="6697980" cy="3991610"/>
            <a:chOff x="1354836" y="618744"/>
            <a:chExt cx="6697980" cy="3991610"/>
          </a:xfrm>
        </p:grpSpPr>
        <p:sp>
          <p:nvSpPr>
            <p:cNvPr id="3" name="object 3"/>
            <p:cNvSpPr/>
            <p:nvPr/>
          </p:nvSpPr>
          <p:spPr>
            <a:xfrm>
              <a:off x="1412748" y="656844"/>
              <a:ext cx="6583680" cy="39136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11986" y="675894"/>
              <a:ext cx="6583680" cy="3877310"/>
            </a:xfrm>
            <a:custGeom>
              <a:avLst/>
              <a:gdLst/>
              <a:ahLst/>
              <a:cxnLst/>
              <a:rect l="l" t="t" r="r" b="b"/>
              <a:pathLst>
                <a:path w="6583680" h="3877310">
                  <a:moveTo>
                    <a:pt x="0" y="3877055"/>
                  </a:moveTo>
                  <a:lnTo>
                    <a:pt x="6583679" y="3877055"/>
                  </a:lnTo>
                  <a:lnTo>
                    <a:pt x="6583679" y="0"/>
                  </a:lnTo>
                  <a:lnTo>
                    <a:pt x="0" y="0"/>
                  </a:lnTo>
                  <a:lnTo>
                    <a:pt x="0" y="38770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56360" y="618744"/>
            <a:ext cx="6697980" cy="3991610"/>
            <a:chOff x="1356360" y="618744"/>
            <a:chExt cx="6697980" cy="3991610"/>
          </a:xfrm>
        </p:grpSpPr>
        <p:sp>
          <p:nvSpPr>
            <p:cNvPr id="3" name="object 3"/>
            <p:cNvSpPr/>
            <p:nvPr/>
          </p:nvSpPr>
          <p:spPr>
            <a:xfrm>
              <a:off x="1412748" y="656844"/>
              <a:ext cx="6583680" cy="39136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13510" y="675894"/>
              <a:ext cx="6583680" cy="3877310"/>
            </a:xfrm>
            <a:custGeom>
              <a:avLst/>
              <a:gdLst/>
              <a:ahLst/>
              <a:cxnLst/>
              <a:rect l="l" t="t" r="r" b="b"/>
              <a:pathLst>
                <a:path w="6583680" h="3877310">
                  <a:moveTo>
                    <a:pt x="0" y="3877055"/>
                  </a:moveTo>
                  <a:lnTo>
                    <a:pt x="6583680" y="3877055"/>
                  </a:lnTo>
                  <a:lnTo>
                    <a:pt x="6583680" y="0"/>
                  </a:lnTo>
                  <a:lnTo>
                    <a:pt x="0" y="0"/>
                  </a:lnTo>
                  <a:lnTo>
                    <a:pt x="0" y="38770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56360" y="618744"/>
            <a:ext cx="6697980" cy="3991610"/>
            <a:chOff x="1356360" y="618744"/>
            <a:chExt cx="6697980" cy="3991610"/>
          </a:xfrm>
        </p:grpSpPr>
        <p:sp>
          <p:nvSpPr>
            <p:cNvPr id="3" name="object 3"/>
            <p:cNvSpPr/>
            <p:nvPr/>
          </p:nvSpPr>
          <p:spPr>
            <a:xfrm>
              <a:off x="1412748" y="656844"/>
              <a:ext cx="6583680" cy="39136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13510" y="675894"/>
              <a:ext cx="6583680" cy="3877310"/>
            </a:xfrm>
            <a:custGeom>
              <a:avLst/>
              <a:gdLst/>
              <a:ahLst/>
              <a:cxnLst/>
              <a:rect l="l" t="t" r="r" b="b"/>
              <a:pathLst>
                <a:path w="6583680" h="3877310">
                  <a:moveTo>
                    <a:pt x="0" y="3877055"/>
                  </a:moveTo>
                  <a:lnTo>
                    <a:pt x="6583680" y="3877055"/>
                  </a:lnTo>
                  <a:lnTo>
                    <a:pt x="6583680" y="0"/>
                  </a:lnTo>
                  <a:lnTo>
                    <a:pt x="0" y="0"/>
                  </a:lnTo>
                  <a:lnTo>
                    <a:pt x="0" y="38770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56360" y="618744"/>
            <a:ext cx="6697980" cy="3991610"/>
            <a:chOff x="1356360" y="618744"/>
            <a:chExt cx="6697980" cy="3991610"/>
          </a:xfrm>
        </p:grpSpPr>
        <p:sp>
          <p:nvSpPr>
            <p:cNvPr id="3" name="object 3"/>
            <p:cNvSpPr/>
            <p:nvPr/>
          </p:nvSpPr>
          <p:spPr>
            <a:xfrm>
              <a:off x="1412748" y="656844"/>
              <a:ext cx="6583680" cy="39136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13510" y="675894"/>
              <a:ext cx="6583680" cy="3877310"/>
            </a:xfrm>
            <a:custGeom>
              <a:avLst/>
              <a:gdLst/>
              <a:ahLst/>
              <a:cxnLst/>
              <a:rect l="l" t="t" r="r" b="b"/>
              <a:pathLst>
                <a:path w="6583680" h="3877310">
                  <a:moveTo>
                    <a:pt x="0" y="3877055"/>
                  </a:moveTo>
                  <a:lnTo>
                    <a:pt x="6583680" y="3877055"/>
                  </a:lnTo>
                  <a:lnTo>
                    <a:pt x="6583680" y="0"/>
                  </a:lnTo>
                  <a:lnTo>
                    <a:pt x="0" y="0"/>
                  </a:lnTo>
                  <a:lnTo>
                    <a:pt x="0" y="38770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56360" y="618744"/>
            <a:ext cx="6697980" cy="3991610"/>
            <a:chOff x="1356360" y="618744"/>
            <a:chExt cx="6697980" cy="3991610"/>
          </a:xfrm>
        </p:grpSpPr>
        <p:sp>
          <p:nvSpPr>
            <p:cNvPr id="3" name="object 3"/>
            <p:cNvSpPr/>
            <p:nvPr/>
          </p:nvSpPr>
          <p:spPr>
            <a:xfrm>
              <a:off x="1412748" y="656844"/>
              <a:ext cx="6583680" cy="39136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13510" y="675894"/>
              <a:ext cx="6583680" cy="3877310"/>
            </a:xfrm>
            <a:custGeom>
              <a:avLst/>
              <a:gdLst/>
              <a:ahLst/>
              <a:cxnLst/>
              <a:rect l="l" t="t" r="r" b="b"/>
              <a:pathLst>
                <a:path w="6583680" h="3877310">
                  <a:moveTo>
                    <a:pt x="0" y="3877055"/>
                  </a:moveTo>
                  <a:lnTo>
                    <a:pt x="6583680" y="3877055"/>
                  </a:lnTo>
                  <a:lnTo>
                    <a:pt x="6583680" y="0"/>
                  </a:lnTo>
                  <a:lnTo>
                    <a:pt x="0" y="0"/>
                  </a:lnTo>
                  <a:lnTo>
                    <a:pt x="0" y="38770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56360" y="618744"/>
            <a:ext cx="6697980" cy="3991610"/>
            <a:chOff x="1356360" y="618744"/>
            <a:chExt cx="6697980" cy="3991610"/>
          </a:xfrm>
        </p:grpSpPr>
        <p:sp>
          <p:nvSpPr>
            <p:cNvPr id="3" name="object 3"/>
            <p:cNvSpPr/>
            <p:nvPr/>
          </p:nvSpPr>
          <p:spPr>
            <a:xfrm>
              <a:off x="1412748" y="656844"/>
              <a:ext cx="6583680" cy="39136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13510" y="675894"/>
              <a:ext cx="6583680" cy="3877310"/>
            </a:xfrm>
            <a:custGeom>
              <a:avLst/>
              <a:gdLst/>
              <a:ahLst/>
              <a:cxnLst/>
              <a:rect l="l" t="t" r="r" b="b"/>
              <a:pathLst>
                <a:path w="6583680" h="3877310">
                  <a:moveTo>
                    <a:pt x="0" y="3877055"/>
                  </a:moveTo>
                  <a:lnTo>
                    <a:pt x="6583680" y="3877055"/>
                  </a:lnTo>
                  <a:lnTo>
                    <a:pt x="6583680" y="0"/>
                  </a:lnTo>
                  <a:lnTo>
                    <a:pt x="0" y="0"/>
                  </a:lnTo>
                  <a:lnTo>
                    <a:pt x="0" y="38770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83208" y="618744"/>
            <a:ext cx="6699884" cy="3991610"/>
            <a:chOff x="1283208" y="618744"/>
            <a:chExt cx="6699884" cy="3991610"/>
          </a:xfrm>
        </p:grpSpPr>
        <p:sp>
          <p:nvSpPr>
            <p:cNvPr id="3" name="object 3"/>
            <p:cNvSpPr/>
            <p:nvPr/>
          </p:nvSpPr>
          <p:spPr>
            <a:xfrm>
              <a:off x="1412748" y="656844"/>
              <a:ext cx="6512052" cy="39136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340358" y="675894"/>
              <a:ext cx="6585584" cy="3877310"/>
            </a:xfrm>
            <a:custGeom>
              <a:avLst/>
              <a:gdLst/>
              <a:ahLst/>
              <a:cxnLst/>
              <a:rect l="l" t="t" r="r" b="b"/>
              <a:pathLst>
                <a:path w="6585584" h="3877310">
                  <a:moveTo>
                    <a:pt x="0" y="3877055"/>
                  </a:moveTo>
                  <a:lnTo>
                    <a:pt x="6585204" y="3877055"/>
                  </a:lnTo>
                  <a:lnTo>
                    <a:pt x="6585204" y="0"/>
                  </a:lnTo>
                  <a:lnTo>
                    <a:pt x="0" y="0"/>
                  </a:lnTo>
                  <a:lnTo>
                    <a:pt x="0" y="38770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56360" y="618744"/>
            <a:ext cx="6697980" cy="3991610"/>
            <a:chOff x="1356360" y="618744"/>
            <a:chExt cx="6697980" cy="3991610"/>
          </a:xfrm>
        </p:grpSpPr>
        <p:sp>
          <p:nvSpPr>
            <p:cNvPr id="3" name="object 3"/>
            <p:cNvSpPr/>
            <p:nvPr/>
          </p:nvSpPr>
          <p:spPr>
            <a:xfrm>
              <a:off x="1412748" y="656844"/>
              <a:ext cx="6583680" cy="39136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13510" y="675894"/>
              <a:ext cx="6583680" cy="3877310"/>
            </a:xfrm>
            <a:custGeom>
              <a:avLst/>
              <a:gdLst/>
              <a:ahLst/>
              <a:cxnLst/>
              <a:rect l="l" t="t" r="r" b="b"/>
              <a:pathLst>
                <a:path w="6583680" h="3877310">
                  <a:moveTo>
                    <a:pt x="0" y="3877055"/>
                  </a:moveTo>
                  <a:lnTo>
                    <a:pt x="6583680" y="3877055"/>
                  </a:lnTo>
                  <a:lnTo>
                    <a:pt x="6583680" y="0"/>
                  </a:lnTo>
                  <a:lnTo>
                    <a:pt x="0" y="0"/>
                  </a:lnTo>
                  <a:lnTo>
                    <a:pt x="0" y="38770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56360" y="618744"/>
            <a:ext cx="6697980" cy="3991610"/>
            <a:chOff x="1356360" y="618744"/>
            <a:chExt cx="6697980" cy="3991610"/>
          </a:xfrm>
        </p:grpSpPr>
        <p:sp>
          <p:nvSpPr>
            <p:cNvPr id="3" name="object 3"/>
            <p:cNvSpPr/>
            <p:nvPr/>
          </p:nvSpPr>
          <p:spPr>
            <a:xfrm>
              <a:off x="1412748" y="656844"/>
              <a:ext cx="6583680" cy="39136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13510" y="675894"/>
              <a:ext cx="6583680" cy="3877310"/>
            </a:xfrm>
            <a:custGeom>
              <a:avLst/>
              <a:gdLst/>
              <a:ahLst/>
              <a:cxnLst/>
              <a:rect l="l" t="t" r="r" b="b"/>
              <a:pathLst>
                <a:path w="6583680" h="3877310">
                  <a:moveTo>
                    <a:pt x="0" y="3877055"/>
                  </a:moveTo>
                  <a:lnTo>
                    <a:pt x="6583680" y="3877055"/>
                  </a:lnTo>
                  <a:lnTo>
                    <a:pt x="6583680" y="0"/>
                  </a:lnTo>
                  <a:lnTo>
                    <a:pt x="0" y="0"/>
                  </a:lnTo>
                  <a:lnTo>
                    <a:pt x="0" y="38770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42644" y="615695"/>
            <a:ext cx="6697980" cy="3991610"/>
            <a:chOff x="1342644" y="615695"/>
            <a:chExt cx="6697980" cy="3991610"/>
          </a:xfrm>
        </p:grpSpPr>
        <p:sp>
          <p:nvSpPr>
            <p:cNvPr id="3" name="object 3"/>
            <p:cNvSpPr/>
            <p:nvPr/>
          </p:nvSpPr>
          <p:spPr>
            <a:xfrm>
              <a:off x="1399032" y="617219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399794" y="672845"/>
              <a:ext cx="6583680" cy="3877310"/>
            </a:xfrm>
            <a:custGeom>
              <a:avLst/>
              <a:gdLst/>
              <a:ahLst/>
              <a:cxnLst/>
              <a:rect l="l" t="t" r="r" b="b"/>
              <a:pathLst>
                <a:path w="6583680" h="3877310">
                  <a:moveTo>
                    <a:pt x="0" y="3877055"/>
                  </a:moveTo>
                  <a:lnTo>
                    <a:pt x="6583680" y="3877055"/>
                  </a:lnTo>
                  <a:lnTo>
                    <a:pt x="6583680" y="0"/>
                  </a:lnTo>
                  <a:lnTo>
                    <a:pt x="0" y="0"/>
                  </a:lnTo>
                  <a:lnTo>
                    <a:pt x="0" y="38770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69136" y="653795"/>
            <a:ext cx="6697980" cy="3990340"/>
            <a:chOff x="1469136" y="653795"/>
            <a:chExt cx="6697980" cy="3990340"/>
          </a:xfrm>
        </p:grpSpPr>
        <p:sp>
          <p:nvSpPr>
            <p:cNvPr id="3" name="object 3"/>
            <p:cNvSpPr/>
            <p:nvPr/>
          </p:nvSpPr>
          <p:spPr>
            <a:xfrm>
              <a:off x="1519428" y="684275"/>
              <a:ext cx="6542532" cy="391820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526286" y="710945"/>
              <a:ext cx="6583680" cy="3876040"/>
            </a:xfrm>
            <a:custGeom>
              <a:avLst/>
              <a:gdLst/>
              <a:ahLst/>
              <a:cxnLst/>
              <a:rect l="l" t="t" r="r" b="b"/>
              <a:pathLst>
                <a:path w="6583680" h="3876040">
                  <a:moveTo>
                    <a:pt x="0" y="3875532"/>
                  </a:moveTo>
                  <a:lnTo>
                    <a:pt x="6583679" y="3875532"/>
                  </a:lnTo>
                  <a:lnTo>
                    <a:pt x="6583679" y="0"/>
                  </a:lnTo>
                  <a:lnTo>
                    <a:pt x="0" y="0"/>
                  </a:lnTo>
                  <a:lnTo>
                    <a:pt x="0" y="3875532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44167" y="615695"/>
            <a:ext cx="6697980" cy="3991610"/>
            <a:chOff x="1344167" y="615695"/>
            <a:chExt cx="6697980" cy="3991610"/>
          </a:xfrm>
        </p:grpSpPr>
        <p:sp>
          <p:nvSpPr>
            <p:cNvPr id="3" name="object 3"/>
            <p:cNvSpPr/>
            <p:nvPr/>
          </p:nvSpPr>
          <p:spPr>
            <a:xfrm>
              <a:off x="1399031" y="617219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399031" y="643127"/>
              <a:ext cx="6583680" cy="396087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01317" y="672845"/>
              <a:ext cx="6583680" cy="3877310"/>
            </a:xfrm>
            <a:custGeom>
              <a:avLst/>
              <a:gdLst/>
              <a:ahLst/>
              <a:cxnLst/>
              <a:rect l="l" t="t" r="r" b="b"/>
              <a:pathLst>
                <a:path w="6583680" h="3877310">
                  <a:moveTo>
                    <a:pt x="0" y="3877055"/>
                  </a:moveTo>
                  <a:lnTo>
                    <a:pt x="6583680" y="3877055"/>
                  </a:lnTo>
                  <a:lnTo>
                    <a:pt x="6583680" y="0"/>
                  </a:lnTo>
                  <a:lnTo>
                    <a:pt x="0" y="0"/>
                  </a:lnTo>
                  <a:lnTo>
                    <a:pt x="0" y="38770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84732" y="434340"/>
            <a:ext cx="6812280" cy="4229100"/>
            <a:chOff x="1284732" y="434340"/>
            <a:chExt cx="6812280" cy="4229100"/>
          </a:xfrm>
        </p:grpSpPr>
        <p:sp>
          <p:nvSpPr>
            <p:cNvPr id="3" name="object 3"/>
            <p:cNvSpPr/>
            <p:nvPr/>
          </p:nvSpPr>
          <p:spPr>
            <a:xfrm>
              <a:off x="1399032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399032" y="548640"/>
              <a:ext cx="6583680" cy="40005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341882" y="491490"/>
              <a:ext cx="6697980" cy="4114800"/>
            </a:xfrm>
            <a:custGeom>
              <a:avLst/>
              <a:gdLst/>
              <a:ahLst/>
              <a:cxnLst/>
              <a:rect l="l" t="t" r="r" b="b"/>
              <a:pathLst>
                <a:path w="6697980" h="4114800">
                  <a:moveTo>
                    <a:pt x="0" y="4114800"/>
                  </a:moveTo>
                  <a:lnTo>
                    <a:pt x="6697980" y="4114800"/>
                  </a:lnTo>
                  <a:lnTo>
                    <a:pt x="6697980" y="0"/>
                  </a:lnTo>
                  <a:lnTo>
                    <a:pt x="0" y="0"/>
                  </a:lnTo>
                  <a:lnTo>
                    <a:pt x="0" y="4114800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84732" y="577595"/>
            <a:ext cx="6812280" cy="4175760"/>
            <a:chOff x="1284732" y="577595"/>
            <a:chExt cx="6812280" cy="4175760"/>
          </a:xfrm>
        </p:grpSpPr>
        <p:sp>
          <p:nvSpPr>
            <p:cNvPr id="3" name="object 3"/>
            <p:cNvSpPr/>
            <p:nvPr/>
          </p:nvSpPr>
          <p:spPr>
            <a:xfrm>
              <a:off x="1399032" y="617219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399032" y="691895"/>
              <a:ext cx="6583680" cy="394715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341882" y="634745"/>
              <a:ext cx="6697980" cy="4061460"/>
            </a:xfrm>
            <a:custGeom>
              <a:avLst/>
              <a:gdLst/>
              <a:ahLst/>
              <a:cxnLst/>
              <a:rect l="l" t="t" r="r" b="b"/>
              <a:pathLst>
                <a:path w="6697980" h="4061460">
                  <a:moveTo>
                    <a:pt x="0" y="4061459"/>
                  </a:moveTo>
                  <a:lnTo>
                    <a:pt x="6697980" y="4061459"/>
                  </a:lnTo>
                  <a:lnTo>
                    <a:pt x="6697980" y="0"/>
                  </a:lnTo>
                  <a:lnTo>
                    <a:pt x="0" y="0"/>
                  </a:lnTo>
                  <a:lnTo>
                    <a:pt x="0" y="4061459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42644" y="615695"/>
            <a:ext cx="6697980" cy="3991610"/>
            <a:chOff x="1342644" y="615695"/>
            <a:chExt cx="6697980" cy="3991610"/>
          </a:xfrm>
        </p:grpSpPr>
        <p:sp>
          <p:nvSpPr>
            <p:cNvPr id="3" name="object 3"/>
            <p:cNvSpPr/>
            <p:nvPr/>
          </p:nvSpPr>
          <p:spPr>
            <a:xfrm>
              <a:off x="1399032" y="617219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399794" y="672845"/>
              <a:ext cx="6583680" cy="3877310"/>
            </a:xfrm>
            <a:custGeom>
              <a:avLst/>
              <a:gdLst/>
              <a:ahLst/>
              <a:cxnLst/>
              <a:rect l="l" t="t" r="r" b="b"/>
              <a:pathLst>
                <a:path w="6583680" h="3877310">
                  <a:moveTo>
                    <a:pt x="0" y="3877055"/>
                  </a:moveTo>
                  <a:lnTo>
                    <a:pt x="6583680" y="3877055"/>
                  </a:lnTo>
                  <a:lnTo>
                    <a:pt x="6583680" y="0"/>
                  </a:lnTo>
                  <a:lnTo>
                    <a:pt x="0" y="0"/>
                  </a:lnTo>
                  <a:lnTo>
                    <a:pt x="0" y="38770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63040" y="672083"/>
              <a:ext cx="6472428" cy="382828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61872" y="662940"/>
            <a:ext cx="6697980" cy="3991610"/>
            <a:chOff x="1261872" y="662940"/>
            <a:chExt cx="6697980" cy="3991610"/>
          </a:xfrm>
        </p:grpSpPr>
        <p:sp>
          <p:nvSpPr>
            <p:cNvPr id="3" name="object 3"/>
            <p:cNvSpPr/>
            <p:nvPr/>
          </p:nvSpPr>
          <p:spPr>
            <a:xfrm>
              <a:off x="1318260" y="758952"/>
              <a:ext cx="6583680" cy="37901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319022" y="720090"/>
              <a:ext cx="6583680" cy="3877310"/>
            </a:xfrm>
            <a:custGeom>
              <a:avLst/>
              <a:gdLst/>
              <a:ahLst/>
              <a:cxnLst/>
              <a:rect l="l" t="t" r="r" b="b"/>
              <a:pathLst>
                <a:path w="6583680" h="3877310">
                  <a:moveTo>
                    <a:pt x="0" y="3877055"/>
                  </a:moveTo>
                  <a:lnTo>
                    <a:pt x="6583680" y="3877055"/>
                  </a:lnTo>
                  <a:lnTo>
                    <a:pt x="6583680" y="0"/>
                  </a:lnTo>
                  <a:lnTo>
                    <a:pt x="0" y="0"/>
                  </a:lnTo>
                  <a:lnTo>
                    <a:pt x="0" y="38770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59408" y="577595"/>
            <a:ext cx="6697980" cy="3992879"/>
            <a:chOff x="1359408" y="577595"/>
            <a:chExt cx="6697980" cy="3992879"/>
          </a:xfrm>
        </p:grpSpPr>
        <p:sp>
          <p:nvSpPr>
            <p:cNvPr id="3" name="object 3"/>
            <p:cNvSpPr/>
            <p:nvPr/>
          </p:nvSpPr>
          <p:spPr>
            <a:xfrm>
              <a:off x="1412748" y="656843"/>
              <a:ext cx="6583680" cy="39136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16558" y="634745"/>
              <a:ext cx="6583680" cy="3876040"/>
            </a:xfrm>
            <a:custGeom>
              <a:avLst/>
              <a:gdLst/>
              <a:ahLst/>
              <a:cxnLst/>
              <a:rect l="l" t="t" r="r" b="b"/>
              <a:pathLst>
                <a:path w="6583680" h="3876040">
                  <a:moveTo>
                    <a:pt x="0" y="3875532"/>
                  </a:moveTo>
                  <a:lnTo>
                    <a:pt x="6583680" y="3875532"/>
                  </a:lnTo>
                  <a:lnTo>
                    <a:pt x="6583680" y="0"/>
                  </a:lnTo>
                  <a:lnTo>
                    <a:pt x="0" y="0"/>
                  </a:lnTo>
                  <a:lnTo>
                    <a:pt x="0" y="3875532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84732" y="539495"/>
            <a:ext cx="6812280" cy="4178935"/>
            <a:chOff x="1284732" y="539495"/>
            <a:chExt cx="6812280" cy="4178935"/>
          </a:xfrm>
        </p:grpSpPr>
        <p:sp>
          <p:nvSpPr>
            <p:cNvPr id="3" name="object 3"/>
            <p:cNvSpPr/>
            <p:nvPr/>
          </p:nvSpPr>
          <p:spPr>
            <a:xfrm>
              <a:off x="1399032" y="617219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399032" y="653795"/>
              <a:ext cx="6583680" cy="39502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341882" y="596645"/>
              <a:ext cx="6697980" cy="4064635"/>
            </a:xfrm>
            <a:custGeom>
              <a:avLst/>
              <a:gdLst/>
              <a:ahLst/>
              <a:cxnLst/>
              <a:rect l="l" t="t" r="r" b="b"/>
              <a:pathLst>
                <a:path w="6697980" h="4064635">
                  <a:moveTo>
                    <a:pt x="0" y="4064508"/>
                  </a:moveTo>
                  <a:lnTo>
                    <a:pt x="6697980" y="4064508"/>
                  </a:lnTo>
                  <a:lnTo>
                    <a:pt x="6697980" y="0"/>
                  </a:lnTo>
                  <a:lnTo>
                    <a:pt x="0" y="0"/>
                  </a:lnTo>
                  <a:lnTo>
                    <a:pt x="0" y="4064508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42644" y="615695"/>
            <a:ext cx="6697980" cy="3991610"/>
            <a:chOff x="1342644" y="615695"/>
            <a:chExt cx="6697980" cy="3991610"/>
          </a:xfrm>
        </p:grpSpPr>
        <p:sp>
          <p:nvSpPr>
            <p:cNvPr id="3" name="object 3"/>
            <p:cNvSpPr/>
            <p:nvPr/>
          </p:nvSpPr>
          <p:spPr>
            <a:xfrm>
              <a:off x="1399032" y="617219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399794" y="672845"/>
              <a:ext cx="6583680" cy="3877310"/>
            </a:xfrm>
            <a:custGeom>
              <a:avLst/>
              <a:gdLst/>
              <a:ahLst/>
              <a:cxnLst/>
              <a:rect l="l" t="t" r="r" b="b"/>
              <a:pathLst>
                <a:path w="6583680" h="3877310">
                  <a:moveTo>
                    <a:pt x="0" y="3877055"/>
                  </a:moveTo>
                  <a:lnTo>
                    <a:pt x="6583680" y="3877055"/>
                  </a:lnTo>
                  <a:lnTo>
                    <a:pt x="6583680" y="0"/>
                  </a:lnTo>
                  <a:lnTo>
                    <a:pt x="0" y="0"/>
                  </a:lnTo>
                  <a:lnTo>
                    <a:pt x="0" y="38770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46276" y="728471"/>
              <a:ext cx="6478524" cy="37642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42644" y="615695"/>
            <a:ext cx="6697980" cy="3991610"/>
            <a:chOff x="1342644" y="615695"/>
            <a:chExt cx="6697980" cy="3991610"/>
          </a:xfrm>
        </p:grpSpPr>
        <p:sp>
          <p:nvSpPr>
            <p:cNvPr id="3" name="object 3"/>
            <p:cNvSpPr/>
            <p:nvPr/>
          </p:nvSpPr>
          <p:spPr>
            <a:xfrm>
              <a:off x="1399032" y="617219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394460" y="675131"/>
              <a:ext cx="6583680" cy="39303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399794" y="672845"/>
              <a:ext cx="6583680" cy="3877310"/>
            </a:xfrm>
            <a:custGeom>
              <a:avLst/>
              <a:gdLst/>
              <a:ahLst/>
              <a:cxnLst/>
              <a:rect l="l" t="t" r="r" b="b"/>
              <a:pathLst>
                <a:path w="6583680" h="3877310">
                  <a:moveTo>
                    <a:pt x="0" y="3877055"/>
                  </a:moveTo>
                  <a:lnTo>
                    <a:pt x="6583680" y="3877055"/>
                  </a:lnTo>
                  <a:lnTo>
                    <a:pt x="6583680" y="0"/>
                  </a:lnTo>
                  <a:lnTo>
                    <a:pt x="0" y="0"/>
                  </a:lnTo>
                  <a:lnTo>
                    <a:pt x="0" y="38770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3980" y="615695"/>
            <a:ext cx="6699884" cy="3991610"/>
            <a:chOff x="1363980" y="615695"/>
            <a:chExt cx="6699884" cy="3991610"/>
          </a:xfrm>
        </p:grpSpPr>
        <p:sp>
          <p:nvSpPr>
            <p:cNvPr id="3" name="object 3"/>
            <p:cNvSpPr/>
            <p:nvPr/>
          </p:nvSpPr>
          <p:spPr>
            <a:xfrm>
              <a:off x="1420368" y="672083"/>
              <a:ext cx="6562343" cy="39319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21130" y="672845"/>
              <a:ext cx="6585584" cy="3877310"/>
            </a:xfrm>
            <a:custGeom>
              <a:avLst/>
              <a:gdLst/>
              <a:ahLst/>
              <a:cxnLst/>
              <a:rect l="l" t="t" r="r" b="b"/>
              <a:pathLst>
                <a:path w="6585584" h="3877310">
                  <a:moveTo>
                    <a:pt x="0" y="3877055"/>
                  </a:moveTo>
                  <a:lnTo>
                    <a:pt x="6585204" y="3877055"/>
                  </a:lnTo>
                  <a:lnTo>
                    <a:pt x="6585204" y="0"/>
                  </a:lnTo>
                  <a:lnTo>
                    <a:pt x="0" y="0"/>
                  </a:lnTo>
                  <a:lnTo>
                    <a:pt x="0" y="38770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42644" y="615695"/>
            <a:ext cx="6697980" cy="3991610"/>
            <a:chOff x="1342644" y="615695"/>
            <a:chExt cx="6697980" cy="3991610"/>
          </a:xfrm>
        </p:grpSpPr>
        <p:sp>
          <p:nvSpPr>
            <p:cNvPr id="3" name="object 3"/>
            <p:cNvSpPr/>
            <p:nvPr/>
          </p:nvSpPr>
          <p:spPr>
            <a:xfrm>
              <a:off x="1399032" y="665987"/>
              <a:ext cx="6583680" cy="38755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399794" y="672845"/>
              <a:ext cx="6583680" cy="3877310"/>
            </a:xfrm>
            <a:custGeom>
              <a:avLst/>
              <a:gdLst/>
              <a:ahLst/>
              <a:cxnLst/>
              <a:rect l="l" t="t" r="r" b="b"/>
              <a:pathLst>
                <a:path w="6583680" h="3877310">
                  <a:moveTo>
                    <a:pt x="0" y="3877055"/>
                  </a:moveTo>
                  <a:lnTo>
                    <a:pt x="6583680" y="3877055"/>
                  </a:lnTo>
                  <a:lnTo>
                    <a:pt x="6583680" y="0"/>
                  </a:lnTo>
                  <a:lnTo>
                    <a:pt x="0" y="0"/>
                  </a:lnTo>
                  <a:lnTo>
                    <a:pt x="0" y="38770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42644" y="615695"/>
            <a:ext cx="6697980" cy="3991610"/>
            <a:chOff x="1342644" y="615695"/>
            <a:chExt cx="6697980" cy="3991610"/>
          </a:xfrm>
        </p:grpSpPr>
        <p:sp>
          <p:nvSpPr>
            <p:cNvPr id="3" name="object 3"/>
            <p:cNvSpPr/>
            <p:nvPr/>
          </p:nvSpPr>
          <p:spPr>
            <a:xfrm>
              <a:off x="1399032" y="617219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399794" y="672845"/>
              <a:ext cx="6583680" cy="3877310"/>
            </a:xfrm>
            <a:custGeom>
              <a:avLst/>
              <a:gdLst/>
              <a:ahLst/>
              <a:cxnLst/>
              <a:rect l="l" t="t" r="r" b="b"/>
              <a:pathLst>
                <a:path w="6583680" h="3877310">
                  <a:moveTo>
                    <a:pt x="0" y="3877055"/>
                  </a:moveTo>
                  <a:lnTo>
                    <a:pt x="6583680" y="3877055"/>
                  </a:lnTo>
                  <a:lnTo>
                    <a:pt x="6583680" y="0"/>
                  </a:lnTo>
                  <a:lnTo>
                    <a:pt x="0" y="0"/>
                  </a:lnTo>
                  <a:lnTo>
                    <a:pt x="0" y="38770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84732" y="573023"/>
            <a:ext cx="6812280" cy="4209415"/>
            <a:chOff x="1284732" y="573023"/>
            <a:chExt cx="6812280" cy="4209415"/>
          </a:xfrm>
        </p:grpSpPr>
        <p:sp>
          <p:nvSpPr>
            <p:cNvPr id="3" name="object 3"/>
            <p:cNvSpPr/>
            <p:nvPr/>
          </p:nvSpPr>
          <p:spPr>
            <a:xfrm>
              <a:off x="1399032" y="617219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399032" y="687323"/>
              <a:ext cx="6583680" cy="398068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341882" y="630173"/>
              <a:ext cx="6697980" cy="4095115"/>
            </a:xfrm>
            <a:custGeom>
              <a:avLst/>
              <a:gdLst/>
              <a:ahLst/>
              <a:cxnLst/>
              <a:rect l="l" t="t" r="r" b="b"/>
              <a:pathLst>
                <a:path w="6697980" h="4095115">
                  <a:moveTo>
                    <a:pt x="0" y="4094988"/>
                  </a:moveTo>
                  <a:lnTo>
                    <a:pt x="6697980" y="4094988"/>
                  </a:lnTo>
                  <a:lnTo>
                    <a:pt x="6697980" y="0"/>
                  </a:lnTo>
                  <a:lnTo>
                    <a:pt x="0" y="0"/>
                  </a:lnTo>
                  <a:lnTo>
                    <a:pt x="0" y="4094988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1016" y="448055"/>
            <a:ext cx="6748780" cy="4063365"/>
            <a:chOff x="1271016" y="448055"/>
            <a:chExt cx="6748780" cy="4063365"/>
          </a:xfrm>
        </p:grpSpPr>
        <p:sp>
          <p:nvSpPr>
            <p:cNvPr id="3" name="object 3"/>
            <p:cNvSpPr/>
            <p:nvPr/>
          </p:nvSpPr>
          <p:spPr>
            <a:xfrm>
              <a:off x="1385316" y="562355"/>
              <a:ext cx="6519672" cy="38343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328166" y="505205"/>
              <a:ext cx="6634480" cy="3949065"/>
            </a:xfrm>
            <a:custGeom>
              <a:avLst/>
              <a:gdLst/>
              <a:ahLst/>
              <a:cxnLst/>
              <a:rect l="l" t="t" r="r" b="b"/>
              <a:pathLst>
                <a:path w="6634480" h="3949065">
                  <a:moveTo>
                    <a:pt x="0" y="3948684"/>
                  </a:moveTo>
                  <a:lnTo>
                    <a:pt x="6633972" y="3948684"/>
                  </a:lnTo>
                  <a:lnTo>
                    <a:pt x="6633972" y="0"/>
                  </a:lnTo>
                  <a:lnTo>
                    <a:pt x="0" y="0"/>
                  </a:lnTo>
                  <a:lnTo>
                    <a:pt x="0" y="3948684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36547" y="507491"/>
            <a:ext cx="6724015" cy="4198620"/>
            <a:chOff x="1336547" y="507491"/>
            <a:chExt cx="6724015" cy="4198620"/>
          </a:xfrm>
        </p:grpSpPr>
        <p:sp>
          <p:nvSpPr>
            <p:cNvPr id="3" name="object 3"/>
            <p:cNvSpPr/>
            <p:nvPr/>
          </p:nvSpPr>
          <p:spPr>
            <a:xfrm>
              <a:off x="1450847" y="621791"/>
              <a:ext cx="6495287" cy="39700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393697" y="564641"/>
              <a:ext cx="6609715" cy="4084320"/>
            </a:xfrm>
            <a:custGeom>
              <a:avLst/>
              <a:gdLst/>
              <a:ahLst/>
              <a:cxnLst/>
              <a:rect l="l" t="t" r="r" b="b"/>
              <a:pathLst>
                <a:path w="6609715" h="4084320">
                  <a:moveTo>
                    <a:pt x="0" y="4084320"/>
                  </a:moveTo>
                  <a:lnTo>
                    <a:pt x="6609588" y="4084320"/>
                  </a:lnTo>
                  <a:lnTo>
                    <a:pt x="6609588" y="0"/>
                  </a:lnTo>
                  <a:lnTo>
                    <a:pt x="0" y="0"/>
                  </a:lnTo>
                  <a:lnTo>
                    <a:pt x="0" y="4084320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07591" y="577595"/>
            <a:ext cx="6697980" cy="3992879"/>
            <a:chOff x="1307591" y="577595"/>
            <a:chExt cx="6697980" cy="3992879"/>
          </a:xfrm>
        </p:grpSpPr>
        <p:sp>
          <p:nvSpPr>
            <p:cNvPr id="3" name="object 3"/>
            <p:cNvSpPr/>
            <p:nvPr/>
          </p:nvSpPr>
          <p:spPr>
            <a:xfrm>
              <a:off x="1412747" y="656843"/>
              <a:ext cx="6583680" cy="39136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364741" y="634745"/>
              <a:ext cx="6583680" cy="3876040"/>
            </a:xfrm>
            <a:custGeom>
              <a:avLst/>
              <a:gdLst/>
              <a:ahLst/>
              <a:cxnLst/>
              <a:rect l="l" t="t" r="r" b="b"/>
              <a:pathLst>
                <a:path w="6583680" h="3876040">
                  <a:moveTo>
                    <a:pt x="0" y="3875532"/>
                  </a:moveTo>
                  <a:lnTo>
                    <a:pt x="6583680" y="3875532"/>
                  </a:lnTo>
                  <a:lnTo>
                    <a:pt x="6583680" y="0"/>
                  </a:lnTo>
                  <a:lnTo>
                    <a:pt x="0" y="0"/>
                  </a:lnTo>
                  <a:lnTo>
                    <a:pt x="0" y="3875532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76755" y="682752"/>
              <a:ext cx="6414516" cy="386486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91995" y="687324"/>
              <a:ext cx="6414515" cy="39227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91995" y="688848"/>
              <a:ext cx="6414515" cy="39151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510283" y="726948"/>
              <a:ext cx="6385560" cy="3877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536448"/>
            <a:ext cx="6643370" cy="4105910"/>
            <a:chOff x="1367027" y="5364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481327" y="650748"/>
              <a:ext cx="6414516" cy="387705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24177" y="5935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01698" y="679704"/>
              <a:ext cx="6494145" cy="381914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26948"/>
              <a:ext cx="6373368" cy="389991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67611" y="705612"/>
              <a:ext cx="6428232" cy="38983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42188"/>
              <a:ext cx="6414516" cy="386181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93519" y="726948"/>
              <a:ext cx="6402324" cy="3877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32725" y="679513"/>
            <a:ext cx="6593205" cy="4093845"/>
            <a:chOff x="1232725" y="679513"/>
            <a:chExt cx="6593205" cy="4093845"/>
          </a:xfrm>
        </p:grpSpPr>
        <p:sp>
          <p:nvSpPr>
            <p:cNvPr id="3" name="object 3"/>
            <p:cNvSpPr/>
            <p:nvPr/>
          </p:nvSpPr>
          <p:spPr>
            <a:xfrm>
              <a:off x="1237488" y="684276"/>
              <a:ext cx="6583680" cy="4084320"/>
            </a:xfrm>
            <a:custGeom>
              <a:avLst/>
              <a:gdLst/>
              <a:ahLst/>
              <a:cxnLst/>
              <a:rect l="l" t="t" r="r" b="b"/>
              <a:pathLst>
                <a:path w="6583680" h="4084320">
                  <a:moveTo>
                    <a:pt x="6432931" y="0"/>
                  </a:moveTo>
                  <a:lnTo>
                    <a:pt x="150749" y="0"/>
                  </a:lnTo>
                  <a:lnTo>
                    <a:pt x="103128" y="7692"/>
                  </a:lnTo>
                  <a:lnTo>
                    <a:pt x="61749" y="29106"/>
                  </a:lnTo>
                  <a:lnTo>
                    <a:pt x="29106" y="61749"/>
                  </a:lnTo>
                  <a:lnTo>
                    <a:pt x="7692" y="103128"/>
                  </a:lnTo>
                  <a:lnTo>
                    <a:pt x="0" y="150749"/>
                  </a:lnTo>
                  <a:lnTo>
                    <a:pt x="0" y="3933532"/>
                  </a:lnTo>
                  <a:lnTo>
                    <a:pt x="7692" y="3981191"/>
                  </a:lnTo>
                  <a:lnTo>
                    <a:pt x="29106" y="4022584"/>
                  </a:lnTo>
                  <a:lnTo>
                    <a:pt x="61749" y="4055225"/>
                  </a:lnTo>
                  <a:lnTo>
                    <a:pt x="103128" y="4076632"/>
                  </a:lnTo>
                  <a:lnTo>
                    <a:pt x="150749" y="4084320"/>
                  </a:lnTo>
                  <a:lnTo>
                    <a:pt x="6432931" y="4084320"/>
                  </a:lnTo>
                  <a:lnTo>
                    <a:pt x="6480551" y="4076632"/>
                  </a:lnTo>
                  <a:lnTo>
                    <a:pt x="6521930" y="4055225"/>
                  </a:lnTo>
                  <a:lnTo>
                    <a:pt x="6554573" y="4022584"/>
                  </a:lnTo>
                  <a:lnTo>
                    <a:pt x="6575987" y="3981191"/>
                  </a:lnTo>
                  <a:lnTo>
                    <a:pt x="6583680" y="3933532"/>
                  </a:lnTo>
                  <a:lnTo>
                    <a:pt x="6583680" y="150749"/>
                  </a:lnTo>
                  <a:lnTo>
                    <a:pt x="6575987" y="103128"/>
                  </a:lnTo>
                  <a:lnTo>
                    <a:pt x="6554573" y="61749"/>
                  </a:lnTo>
                  <a:lnTo>
                    <a:pt x="6521930" y="29106"/>
                  </a:lnTo>
                  <a:lnTo>
                    <a:pt x="6480551" y="7692"/>
                  </a:lnTo>
                  <a:lnTo>
                    <a:pt x="64329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237488" y="684276"/>
              <a:ext cx="6583680" cy="4084320"/>
            </a:xfrm>
            <a:custGeom>
              <a:avLst/>
              <a:gdLst/>
              <a:ahLst/>
              <a:cxnLst/>
              <a:rect l="l" t="t" r="r" b="b"/>
              <a:pathLst>
                <a:path w="6583680" h="4084320">
                  <a:moveTo>
                    <a:pt x="0" y="150749"/>
                  </a:moveTo>
                  <a:lnTo>
                    <a:pt x="7692" y="103128"/>
                  </a:lnTo>
                  <a:lnTo>
                    <a:pt x="29106" y="61749"/>
                  </a:lnTo>
                  <a:lnTo>
                    <a:pt x="61749" y="29106"/>
                  </a:lnTo>
                  <a:lnTo>
                    <a:pt x="103128" y="7692"/>
                  </a:lnTo>
                  <a:lnTo>
                    <a:pt x="150749" y="0"/>
                  </a:lnTo>
                  <a:lnTo>
                    <a:pt x="6432931" y="0"/>
                  </a:lnTo>
                  <a:lnTo>
                    <a:pt x="6480551" y="7692"/>
                  </a:lnTo>
                  <a:lnTo>
                    <a:pt x="6521930" y="29106"/>
                  </a:lnTo>
                  <a:lnTo>
                    <a:pt x="6554573" y="61749"/>
                  </a:lnTo>
                  <a:lnTo>
                    <a:pt x="6575987" y="103128"/>
                  </a:lnTo>
                  <a:lnTo>
                    <a:pt x="6583680" y="150749"/>
                  </a:lnTo>
                  <a:lnTo>
                    <a:pt x="6583680" y="3933532"/>
                  </a:lnTo>
                  <a:lnTo>
                    <a:pt x="6575987" y="3981191"/>
                  </a:lnTo>
                  <a:lnTo>
                    <a:pt x="6554573" y="4022584"/>
                  </a:lnTo>
                  <a:lnTo>
                    <a:pt x="6521930" y="4055225"/>
                  </a:lnTo>
                  <a:lnTo>
                    <a:pt x="6480551" y="4076632"/>
                  </a:lnTo>
                  <a:lnTo>
                    <a:pt x="6432931" y="4084320"/>
                  </a:lnTo>
                  <a:lnTo>
                    <a:pt x="150749" y="4084320"/>
                  </a:lnTo>
                  <a:lnTo>
                    <a:pt x="103128" y="4076632"/>
                  </a:lnTo>
                  <a:lnTo>
                    <a:pt x="61749" y="4055225"/>
                  </a:lnTo>
                  <a:lnTo>
                    <a:pt x="29106" y="4022584"/>
                  </a:lnTo>
                  <a:lnTo>
                    <a:pt x="7692" y="3981191"/>
                  </a:lnTo>
                  <a:lnTo>
                    <a:pt x="0" y="3933532"/>
                  </a:lnTo>
                  <a:lnTo>
                    <a:pt x="0" y="150749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380744" y="795528"/>
              <a:ext cx="6330696" cy="393954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95983" y="577595"/>
            <a:ext cx="6697980" cy="3992879"/>
            <a:chOff x="1395983" y="577595"/>
            <a:chExt cx="6697980" cy="3992879"/>
          </a:xfrm>
        </p:grpSpPr>
        <p:sp>
          <p:nvSpPr>
            <p:cNvPr id="3" name="object 3"/>
            <p:cNvSpPr/>
            <p:nvPr/>
          </p:nvSpPr>
          <p:spPr>
            <a:xfrm>
              <a:off x="1412747" y="656843"/>
              <a:ext cx="6583680" cy="39136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53133" y="634745"/>
              <a:ext cx="6583680" cy="3876040"/>
            </a:xfrm>
            <a:custGeom>
              <a:avLst/>
              <a:gdLst/>
              <a:ahLst/>
              <a:cxnLst/>
              <a:rect l="l" t="t" r="r" b="b"/>
              <a:pathLst>
                <a:path w="6583680" h="3876040">
                  <a:moveTo>
                    <a:pt x="0" y="3875532"/>
                  </a:moveTo>
                  <a:lnTo>
                    <a:pt x="6583680" y="3875532"/>
                  </a:lnTo>
                  <a:lnTo>
                    <a:pt x="6583680" y="0"/>
                  </a:lnTo>
                  <a:lnTo>
                    <a:pt x="0" y="0"/>
                  </a:lnTo>
                  <a:lnTo>
                    <a:pt x="0" y="3875532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79803" y="726948"/>
              <a:ext cx="6414516" cy="38404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32725" y="618553"/>
            <a:ext cx="6593205" cy="4093845"/>
            <a:chOff x="1232725" y="618553"/>
            <a:chExt cx="6593205" cy="4093845"/>
          </a:xfrm>
        </p:grpSpPr>
        <p:sp>
          <p:nvSpPr>
            <p:cNvPr id="3" name="object 3"/>
            <p:cNvSpPr/>
            <p:nvPr/>
          </p:nvSpPr>
          <p:spPr>
            <a:xfrm>
              <a:off x="1237488" y="623316"/>
              <a:ext cx="6583680" cy="4084320"/>
            </a:xfrm>
            <a:custGeom>
              <a:avLst/>
              <a:gdLst/>
              <a:ahLst/>
              <a:cxnLst/>
              <a:rect l="l" t="t" r="r" b="b"/>
              <a:pathLst>
                <a:path w="6583680" h="4084320">
                  <a:moveTo>
                    <a:pt x="6432931" y="0"/>
                  </a:moveTo>
                  <a:lnTo>
                    <a:pt x="150749" y="0"/>
                  </a:lnTo>
                  <a:lnTo>
                    <a:pt x="103128" y="7692"/>
                  </a:lnTo>
                  <a:lnTo>
                    <a:pt x="61749" y="29106"/>
                  </a:lnTo>
                  <a:lnTo>
                    <a:pt x="29106" y="61749"/>
                  </a:lnTo>
                  <a:lnTo>
                    <a:pt x="7692" y="103128"/>
                  </a:lnTo>
                  <a:lnTo>
                    <a:pt x="0" y="150749"/>
                  </a:lnTo>
                  <a:lnTo>
                    <a:pt x="0" y="3933532"/>
                  </a:lnTo>
                  <a:lnTo>
                    <a:pt x="7692" y="3981191"/>
                  </a:lnTo>
                  <a:lnTo>
                    <a:pt x="29106" y="4022584"/>
                  </a:lnTo>
                  <a:lnTo>
                    <a:pt x="61749" y="4055225"/>
                  </a:lnTo>
                  <a:lnTo>
                    <a:pt x="103128" y="4076632"/>
                  </a:lnTo>
                  <a:lnTo>
                    <a:pt x="150749" y="4084320"/>
                  </a:lnTo>
                  <a:lnTo>
                    <a:pt x="6432931" y="4084320"/>
                  </a:lnTo>
                  <a:lnTo>
                    <a:pt x="6480551" y="4076632"/>
                  </a:lnTo>
                  <a:lnTo>
                    <a:pt x="6521930" y="4055225"/>
                  </a:lnTo>
                  <a:lnTo>
                    <a:pt x="6554573" y="4022584"/>
                  </a:lnTo>
                  <a:lnTo>
                    <a:pt x="6575987" y="3981191"/>
                  </a:lnTo>
                  <a:lnTo>
                    <a:pt x="6583680" y="3933532"/>
                  </a:lnTo>
                  <a:lnTo>
                    <a:pt x="6583680" y="150749"/>
                  </a:lnTo>
                  <a:lnTo>
                    <a:pt x="6575987" y="103128"/>
                  </a:lnTo>
                  <a:lnTo>
                    <a:pt x="6554573" y="61749"/>
                  </a:lnTo>
                  <a:lnTo>
                    <a:pt x="6521930" y="29106"/>
                  </a:lnTo>
                  <a:lnTo>
                    <a:pt x="6480551" y="7692"/>
                  </a:lnTo>
                  <a:lnTo>
                    <a:pt x="64329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237488" y="623316"/>
              <a:ext cx="6583680" cy="4084320"/>
            </a:xfrm>
            <a:custGeom>
              <a:avLst/>
              <a:gdLst/>
              <a:ahLst/>
              <a:cxnLst/>
              <a:rect l="l" t="t" r="r" b="b"/>
              <a:pathLst>
                <a:path w="6583680" h="4084320">
                  <a:moveTo>
                    <a:pt x="0" y="150749"/>
                  </a:moveTo>
                  <a:lnTo>
                    <a:pt x="7692" y="103128"/>
                  </a:lnTo>
                  <a:lnTo>
                    <a:pt x="29106" y="61749"/>
                  </a:lnTo>
                  <a:lnTo>
                    <a:pt x="61749" y="29106"/>
                  </a:lnTo>
                  <a:lnTo>
                    <a:pt x="103128" y="7692"/>
                  </a:lnTo>
                  <a:lnTo>
                    <a:pt x="150749" y="0"/>
                  </a:lnTo>
                  <a:lnTo>
                    <a:pt x="6432931" y="0"/>
                  </a:lnTo>
                  <a:lnTo>
                    <a:pt x="6480551" y="7692"/>
                  </a:lnTo>
                  <a:lnTo>
                    <a:pt x="6521930" y="29106"/>
                  </a:lnTo>
                  <a:lnTo>
                    <a:pt x="6554573" y="61749"/>
                  </a:lnTo>
                  <a:lnTo>
                    <a:pt x="6575987" y="103128"/>
                  </a:lnTo>
                  <a:lnTo>
                    <a:pt x="6583680" y="150749"/>
                  </a:lnTo>
                  <a:lnTo>
                    <a:pt x="6583680" y="3933532"/>
                  </a:lnTo>
                  <a:lnTo>
                    <a:pt x="6575987" y="3981191"/>
                  </a:lnTo>
                  <a:lnTo>
                    <a:pt x="6554573" y="4022584"/>
                  </a:lnTo>
                  <a:lnTo>
                    <a:pt x="6521930" y="4055225"/>
                  </a:lnTo>
                  <a:lnTo>
                    <a:pt x="6480551" y="4076632"/>
                  </a:lnTo>
                  <a:lnTo>
                    <a:pt x="6432931" y="4084320"/>
                  </a:lnTo>
                  <a:lnTo>
                    <a:pt x="150749" y="4084320"/>
                  </a:lnTo>
                  <a:lnTo>
                    <a:pt x="103128" y="4076632"/>
                  </a:lnTo>
                  <a:lnTo>
                    <a:pt x="61749" y="4055225"/>
                  </a:lnTo>
                  <a:lnTo>
                    <a:pt x="29106" y="4022584"/>
                  </a:lnTo>
                  <a:lnTo>
                    <a:pt x="7692" y="3981191"/>
                  </a:lnTo>
                  <a:lnTo>
                    <a:pt x="0" y="3933532"/>
                  </a:lnTo>
                  <a:lnTo>
                    <a:pt x="0" y="150749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365504" y="717804"/>
              <a:ext cx="6348984" cy="387705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05612"/>
              <a:ext cx="6414516" cy="38983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47216" y="594359"/>
            <a:ext cx="6750050" cy="4140835"/>
            <a:chOff x="1347216" y="594359"/>
            <a:chExt cx="6750050" cy="4140835"/>
          </a:xfrm>
        </p:grpSpPr>
        <p:sp>
          <p:nvSpPr>
            <p:cNvPr id="3" name="object 3"/>
            <p:cNvSpPr/>
            <p:nvPr/>
          </p:nvSpPr>
          <p:spPr>
            <a:xfrm>
              <a:off x="1461516" y="708659"/>
              <a:ext cx="6521196" cy="39121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04366" y="651509"/>
              <a:ext cx="6635750" cy="4026535"/>
            </a:xfrm>
            <a:custGeom>
              <a:avLst/>
              <a:gdLst/>
              <a:ahLst/>
              <a:cxnLst/>
              <a:rect l="l" t="t" r="r" b="b"/>
              <a:pathLst>
                <a:path w="6635750" h="4026535">
                  <a:moveTo>
                    <a:pt x="0" y="4026408"/>
                  </a:moveTo>
                  <a:lnTo>
                    <a:pt x="6635496" y="4026408"/>
                  </a:lnTo>
                  <a:lnTo>
                    <a:pt x="6635496" y="0"/>
                  </a:lnTo>
                  <a:lnTo>
                    <a:pt x="0" y="0"/>
                  </a:lnTo>
                  <a:lnTo>
                    <a:pt x="0" y="4026408"/>
                  </a:lnTo>
                  <a:close/>
                </a:path>
              </a:pathLst>
            </a:custGeom>
            <a:ln w="1142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14756"/>
              <a:ext cx="6461760" cy="3877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73707" y="681228"/>
              <a:ext cx="6414516" cy="39227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91995" y="726948"/>
              <a:ext cx="6414515" cy="3877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26948"/>
              <a:ext cx="6414516" cy="39212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40664"/>
              <a:ext cx="6414516" cy="38846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45691" y="577595"/>
            <a:ext cx="6697980" cy="3992879"/>
            <a:chOff x="1345691" y="577595"/>
            <a:chExt cx="6697980" cy="3992879"/>
          </a:xfrm>
        </p:grpSpPr>
        <p:sp>
          <p:nvSpPr>
            <p:cNvPr id="3" name="object 3"/>
            <p:cNvSpPr/>
            <p:nvPr/>
          </p:nvSpPr>
          <p:spPr>
            <a:xfrm>
              <a:off x="1412747" y="656843"/>
              <a:ext cx="6583680" cy="39136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02841" y="634745"/>
              <a:ext cx="6583680" cy="3876040"/>
            </a:xfrm>
            <a:custGeom>
              <a:avLst/>
              <a:gdLst/>
              <a:ahLst/>
              <a:cxnLst/>
              <a:rect l="l" t="t" r="r" b="b"/>
              <a:pathLst>
                <a:path w="6583680" h="3876040">
                  <a:moveTo>
                    <a:pt x="0" y="3875532"/>
                  </a:moveTo>
                  <a:lnTo>
                    <a:pt x="6583680" y="3875532"/>
                  </a:lnTo>
                  <a:lnTo>
                    <a:pt x="6583680" y="0"/>
                  </a:lnTo>
                  <a:lnTo>
                    <a:pt x="0" y="0"/>
                  </a:lnTo>
                  <a:lnTo>
                    <a:pt x="0" y="3875532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10184"/>
              <a:ext cx="6414515" cy="389382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29996"/>
              <a:ext cx="6414516" cy="384200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23900"/>
              <a:ext cx="6414516" cy="388010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5397" y="525589"/>
            <a:ext cx="6593205" cy="4092575"/>
            <a:chOff x="1275397" y="525589"/>
            <a:chExt cx="6593205" cy="4092575"/>
          </a:xfrm>
        </p:grpSpPr>
        <p:sp>
          <p:nvSpPr>
            <p:cNvPr id="3" name="object 3"/>
            <p:cNvSpPr/>
            <p:nvPr/>
          </p:nvSpPr>
          <p:spPr>
            <a:xfrm>
              <a:off x="1280160" y="530351"/>
              <a:ext cx="6583680" cy="4083050"/>
            </a:xfrm>
            <a:custGeom>
              <a:avLst/>
              <a:gdLst/>
              <a:ahLst/>
              <a:cxnLst/>
              <a:rect l="l" t="t" r="r" b="b"/>
              <a:pathLst>
                <a:path w="6583680" h="4083050">
                  <a:moveTo>
                    <a:pt x="6432931" y="0"/>
                  </a:moveTo>
                  <a:lnTo>
                    <a:pt x="150749" y="0"/>
                  </a:lnTo>
                  <a:lnTo>
                    <a:pt x="103079" y="7679"/>
                  </a:lnTo>
                  <a:lnTo>
                    <a:pt x="61694" y="29069"/>
                  </a:lnTo>
                  <a:lnTo>
                    <a:pt x="29069" y="61694"/>
                  </a:lnTo>
                  <a:lnTo>
                    <a:pt x="7679" y="103079"/>
                  </a:lnTo>
                  <a:lnTo>
                    <a:pt x="0" y="150749"/>
                  </a:lnTo>
                  <a:lnTo>
                    <a:pt x="0" y="3932059"/>
                  </a:lnTo>
                  <a:lnTo>
                    <a:pt x="7679" y="3979703"/>
                  </a:lnTo>
                  <a:lnTo>
                    <a:pt x="29069" y="4021082"/>
                  </a:lnTo>
                  <a:lnTo>
                    <a:pt x="61694" y="4053712"/>
                  </a:lnTo>
                  <a:lnTo>
                    <a:pt x="103079" y="4075111"/>
                  </a:lnTo>
                  <a:lnTo>
                    <a:pt x="150749" y="4082796"/>
                  </a:lnTo>
                  <a:lnTo>
                    <a:pt x="6432931" y="4082796"/>
                  </a:lnTo>
                  <a:lnTo>
                    <a:pt x="6480600" y="4075111"/>
                  </a:lnTo>
                  <a:lnTo>
                    <a:pt x="6521985" y="4053712"/>
                  </a:lnTo>
                  <a:lnTo>
                    <a:pt x="6554610" y="4021082"/>
                  </a:lnTo>
                  <a:lnTo>
                    <a:pt x="6576000" y="3979703"/>
                  </a:lnTo>
                  <a:lnTo>
                    <a:pt x="6583680" y="3932059"/>
                  </a:lnTo>
                  <a:lnTo>
                    <a:pt x="6583680" y="150749"/>
                  </a:lnTo>
                  <a:lnTo>
                    <a:pt x="6576000" y="103079"/>
                  </a:lnTo>
                  <a:lnTo>
                    <a:pt x="6554610" y="61694"/>
                  </a:lnTo>
                  <a:lnTo>
                    <a:pt x="6521985" y="29069"/>
                  </a:lnTo>
                  <a:lnTo>
                    <a:pt x="6480600" y="7679"/>
                  </a:lnTo>
                  <a:lnTo>
                    <a:pt x="64329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280160" y="530351"/>
              <a:ext cx="6583680" cy="4083050"/>
            </a:xfrm>
            <a:custGeom>
              <a:avLst/>
              <a:gdLst/>
              <a:ahLst/>
              <a:cxnLst/>
              <a:rect l="l" t="t" r="r" b="b"/>
              <a:pathLst>
                <a:path w="6583680" h="4083050">
                  <a:moveTo>
                    <a:pt x="0" y="150749"/>
                  </a:moveTo>
                  <a:lnTo>
                    <a:pt x="7679" y="103079"/>
                  </a:lnTo>
                  <a:lnTo>
                    <a:pt x="29069" y="61694"/>
                  </a:lnTo>
                  <a:lnTo>
                    <a:pt x="61694" y="29069"/>
                  </a:lnTo>
                  <a:lnTo>
                    <a:pt x="103079" y="7679"/>
                  </a:lnTo>
                  <a:lnTo>
                    <a:pt x="150749" y="0"/>
                  </a:lnTo>
                  <a:lnTo>
                    <a:pt x="6432931" y="0"/>
                  </a:lnTo>
                  <a:lnTo>
                    <a:pt x="6480600" y="7679"/>
                  </a:lnTo>
                  <a:lnTo>
                    <a:pt x="6521985" y="29069"/>
                  </a:lnTo>
                  <a:lnTo>
                    <a:pt x="6554610" y="61694"/>
                  </a:lnTo>
                  <a:lnTo>
                    <a:pt x="6576000" y="103079"/>
                  </a:lnTo>
                  <a:lnTo>
                    <a:pt x="6583680" y="150749"/>
                  </a:lnTo>
                  <a:lnTo>
                    <a:pt x="6583680" y="3932059"/>
                  </a:lnTo>
                  <a:lnTo>
                    <a:pt x="6576000" y="3979703"/>
                  </a:lnTo>
                  <a:lnTo>
                    <a:pt x="6554610" y="4021082"/>
                  </a:lnTo>
                  <a:lnTo>
                    <a:pt x="6521985" y="4053712"/>
                  </a:lnTo>
                  <a:lnTo>
                    <a:pt x="6480600" y="4075111"/>
                  </a:lnTo>
                  <a:lnTo>
                    <a:pt x="6432931" y="4082796"/>
                  </a:lnTo>
                  <a:lnTo>
                    <a:pt x="150749" y="4082796"/>
                  </a:lnTo>
                  <a:lnTo>
                    <a:pt x="103079" y="4075111"/>
                  </a:lnTo>
                  <a:lnTo>
                    <a:pt x="61694" y="4053712"/>
                  </a:lnTo>
                  <a:lnTo>
                    <a:pt x="29069" y="4021082"/>
                  </a:lnTo>
                  <a:lnTo>
                    <a:pt x="7679" y="3979703"/>
                  </a:lnTo>
                  <a:lnTo>
                    <a:pt x="0" y="3932059"/>
                  </a:lnTo>
                  <a:lnTo>
                    <a:pt x="0" y="150749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389888" y="638555"/>
              <a:ext cx="6364223" cy="38663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45236"/>
              <a:ext cx="6414516" cy="385876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533143" y="726948"/>
              <a:ext cx="6362700" cy="38221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37616"/>
              <a:ext cx="6414516" cy="38145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05612"/>
              <a:ext cx="6414516" cy="38983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33500" y="577595"/>
            <a:ext cx="6697980" cy="3992879"/>
            <a:chOff x="1333500" y="577595"/>
            <a:chExt cx="6697980" cy="3992879"/>
          </a:xfrm>
        </p:grpSpPr>
        <p:sp>
          <p:nvSpPr>
            <p:cNvPr id="3" name="object 3"/>
            <p:cNvSpPr/>
            <p:nvPr/>
          </p:nvSpPr>
          <p:spPr>
            <a:xfrm>
              <a:off x="1412747" y="656843"/>
              <a:ext cx="6583680" cy="39136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390650" y="634745"/>
              <a:ext cx="6583680" cy="3876040"/>
            </a:xfrm>
            <a:custGeom>
              <a:avLst/>
              <a:gdLst/>
              <a:ahLst/>
              <a:cxnLst/>
              <a:rect l="l" t="t" r="r" b="b"/>
              <a:pathLst>
                <a:path w="6583680" h="3876040">
                  <a:moveTo>
                    <a:pt x="0" y="3875532"/>
                  </a:moveTo>
                  <a:lnTo>
                    <a:pt x="6583680" y="3875532"/>
                  </a:lnTo>
                  <a:lnTo>
                    <a:pt x="6583680" y="0"/>
                  </a:lnTo>
                  <a:lnTo>
                    <a:pt x="0" y="0"/>
                  </a:lnTo>
                  <a:lnTo>
                    <a:pt x="0" y="3875532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665988"/>
              <a:ext cx="6414516" cy="393801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42188"/>
              <a:ext cx="6414516" cy="37917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516379" y="726948"/>
              <a:ext cx="6379464" cy="3877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37616"/>
              <a:ext cx="6414516" cy="38663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91995" y="733044"/>
              <a:ext cx="6414515" cy="38481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5397" y="525589"/>
            <a:ext cx="6593205" cy="4092575"/>
            <a:chOff x="1275397" y="525589"/>
            <a:chExt cx="6593205" cy="4092575"/>
          </a:xfrm>
        </p:grpSpPr>
        <p:sp>
          <p:nvSpPr>
            <p:cNvPr id="3" name="object 3"/>
            <p:cNvSpPr/>
            <p:nvPr/>
          </p:nvSpPr>
          <p:spPr>
            <a:xfrm>
              <a:off x="1280160" y="530351"/>
              <a:ext cx="6583680" cy="4083050"/>
            </a:xfrm>
            <a:custGeom>
              <a:avLst/>
              <a:gdLst/>
              <a:ahLst/>
              <a:cxnLst/>
              <a:rect l="l" t="t" r="r" b="b"/>
              <a:pathLst>
                <a:path w="6583680" h="4083050">
                  <a:moveTo>
                    <a:pt x="6432931" y="0"/>
                  </a:moveTo>
                  <a:lnTo>
                    <a:pt x="150749" y="0"/>
                  </a:lnTo>
                  <a:lnTo>
                    <a:pt x="103079" y="7679"/>
                  </a:lnTo>
                  <a:lnTo>
                    <a:pt x="61694" y="29069"/>
                  </a:lnTo>
                  <a:lnTo>
                    <a:pt x="29069" y="61694"/>
                  </a:lnTo>
                  <a:lnTo>
                    <a:pt x="7679" y="103079"/>
                  </a:lnTo>
                  <a:lnTo>
                    <a:pt x="0" y="150749"/>
                  </a:lnTo>
                  <a:lnTo>
                    <a:pt x="0" y="3932059"/>
                  </a:lnTo>
                  <a:lnTo>
                    <a:pt x="7679" y="3979703"/>
                  </a:lnTo>
                  <a:lnTo>
                    <a:pt x="29069" y="4021082"/>
                  </a:lnTo>
                  <a:lnTo>
                    <a:pt x="61694" y="4053712"/>
                  </a:lnTo>
                  <a:lnTo>
                    <a:pt x="103079" y="4075111"/>
                  </a:lnTo>
                  <a:lnTo>
                    <a:pt x="150749" y="4082796"/>
                  </a:lnTo>
                  <a:lnTo>
                    <a:pt x="6432931" y="4082796"/>
                  </a:lnTo>
                  <a:lnTo>
                    <a:pt x="6480600" y="4075111"/>
                  </a:lnTo>
                  <a:lnTo>
                    <a:pt x="6521985" y="4053712"/>
                  </a:lnTo>
                  <a:lnTo>
                    <a:pt x="6554610" y="4021082"/>
                  </a:lnTo>
                  <a:lnTo>
                    <a:pt x="6576000" y="3979703"/>
                  </a:lnTo>
                  <a:lnTo>
                    <a:pt x="6583680" y="3932059"/>
                  </a:lnTo>
                  <a:lnTo>
                    <a:pt x="6583680" y="150749"/>
                  </a:lnTo>
                  <a:lnTo>
                    <a:pt x="6576000" y="103079"/>
                  </a:lnTo>
                  <a:lnTo>
                    <a:pt x="6554610" y="61694"/>
                  </a:lnTo>
                  <a:lnTo>
                    <a:pt x="6521985" y="29069"/>
                  </a:lnTo>
                  <a:lnTo>
                    <a:pt x="6480600" y="7679"/>
                  </a:lnTo>
                  <a:lnTo>
                    <a:pt x="64329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280160" y="530351"/>
              <a:ext cx="6583680" cy="4083050"/>
            </a:xfrm>
            <a:custGeom>
              <a:avLst/>
              <a:gdLst/>
              <a:ahLst/>
              <a:cxnLst/>
              <a:rect l="l" t="t" r="r" b="b"/>
              <a:pathLst>
                <a:path w="6583680" h="4083050">
                  <a:moveTo>
                    <a:pt x="0" y="150749"/>
                  </a:moveTo>
                  <a:lnTo>
                    <a:pt x="7679" y="103079"/>
                  </a:lnTo>
                  <a:lnTo>
                    <a:pt x="29069" y="61694"/>
                  </a:lnTo>
                  <a:lnTo>
                    <a:pt x="61694" y="29069"/>
                  </a:lnTo>
                  <a:lnTo>
                    <a:pt x="103079" y="7679"/>
                  </a:lnTo>
                  <a:lnTo>
                    <a:pt x="150749" y="0"/>
                  </a:lnTo>
                  <a:lnTo>
                    <a:pt x="6432931" y="0"/>
                  </a:lnTo>
                  <a:lnTo>
                    <a:pt x="6480600" y="7679"/>
                  </a:lnTo>
                  <a:lnTo>
                    <a:pt x="6521985" y="29069"/>
                  </a:lnTo>
                  <a:lnTo>
                    <a:pt x="6554610" y="61694"/>
                  </a:lnTo>
                  <a:lnTo>
                    <a:pt x="6576000" y="103079"/>
                  </a:lnTo>
                  <a:lnTo>
                    <a:pt x="6583680" y="150749"/>
                  </a:lnTo>
                  <a:lnTo>
                    <a:pt x="6583680" y="3932059"/>
                  </a:lnTo>
                  <a:lnTo>
                    <a:pt x="6576000" y="3979703"/>
                  </a:lnTo>
                  <a:lnTo>
                    <a:pt x="6554610" y="4021082"/>
                  </a:lnTo>
                  <a:lnTo>
                    <a:pt x="6521985" y="4053712"/>
                  </a:lnTo>
                  <a:lnTo>
                    <a:pt x="6480600" y="4075111"/>
                  </a:lnTo>
                  <a:lnTo>
                    <a:pt x="6432931" y="4082796"/>
                  </a:lnTo>
                  <a:lnTo>
                    <a:pt x="150749" y="4082796"/>
                  </a:lnTo>
                  <a:lnTo>
                    <a:pt x="103079" y="4075111"/>
                  </a:lnTo>
                  <a:lnTo>
                    <a:pt x="61694" y="4053712"/>
                  </a:lnTo>
                  <a:lnTo>
                    <a:pt x="29069" y="4021082"/>
                  </a:lnTo>
                  <a:lnTo>
                    <a:pt x="7679" y="3979703"/>
                  </a:lnTo>
                  <a:lnTo>
                    <a:pt x="0" y="3932059"/>
                  </a:lnTo>
                  <a:lnTo>
                    <a:pt x="0" y="150749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385316" y="638555"/>
              <a:ext cx="6373368" cy="38663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5397" y="525589"/>
            <a:ext cx="6593205" cy="4092575"/>
            <a:chOff x="1275397" y="525589"/>
            <a:chExt cx="6593205" cy="4092575"/>
          </a:xfrm>
        </p:grpSpPr>
        <p:sp>
          <p:nvSpPr>
            <p:cNvPr id="3" name="object 3"/>
            <p:cNvSpPr/>
            <p:nvPr/>
          </p:nvSpPr>
          <p:spPr>
            <a:xfrm>
              <a:off x="1280160" y="530351"/>
              <a:ext cx="6583680" cy="4083050"/>
            </a:xfrm>
            <a:custGeom>
              <a:avLst/>
              <a:gdLst/>
              <a:ahLst/>
              <a:cxnLst/>
              <a:rect l="l" t="t" r="r" b="b"/>
              <a:pathLst>
                <a:path w="6583680" h="4083050">
                  <a:moveTo>
                    <a:pt x="6432931" y="0"/>
                  </a:moveTo>
                  <a:lnTo>
                    <a:pt x="150749" y="0"/>
                  </a:lnTo>
                  <a:lnTo>
                    <a:pt x="103079" y="7679"/>
                  </a:lnTo>
                  <a:lnTo>
                    <a:pt x="61694" y="29069"/>
                  </a:lnTo>
                  <a:lnTo>
                    <a:pt x="29069" y="61694"/>
                  </a:lnTo>
                  <a:lnTo>
                    <a:pt x="7679" y="103079"/>
                  </a:lnTo>
                  <a:lnTo>
                    <a:pt x="0" y="150749"/>
                  </a:lnTo>
                  <a:lnTo>
                    <a:pt x="0" y="3932059"/>
                  </a:lnTo>
                  <a:lnTo>
                    <a:pt x="7679" y="3979703"/>
                  </a:lnTo>
                  <a:lnTo>
                    <a:pt x="29069" y="4021082"/>
                  </a:lnTo>
                  <a:lnTo>
                    <a:pt x="61694" y="4053712"/>
                  </a:lnTo>
                  <a:lnTo>
                    <a:pt x="103079" y="4075111"/>
                  </a:lnTo>
                  <a:lnTo>
                    <a:pt x="150749" y="4082796"/>
                  </a:lnTo>
                  <a:lnTo>
                    <a:pt x="6432931" y="4082796"/>
                  </a:lnTo>
                  <a:lnTo>
                    <a:pt x="6480600" y="4075111"/>
                  </a:lnTo>
                  <a:lnTo>
                    <a:pt x="6521985" y="4053712"/>
                  </a:lnTo>
                  <a:lnTo>
                    <a:pt x="6554610" y="4021082"/>
                  </a:lnTo>
                  <a:lnTo>
                    <a:pt x="6576000" y="3979703"/>
                  </a:lnTo>
                  <a:lnTo>
                    <a:pt x="6583680" y="3932059"/>
                  </a:lnTo>
                  <a:lnTo>
                    <a:pt x="6583680" y="150749"/>
                  </a:lnTo>
                  <a:lnTo>
                    <a:pt x="6576000" y="103079"/>
                  </a:lnTo>
                  <a:lnTo>
                    <a:pt x="6554610" y="61694"/>
                  </a:lnTo>
                  <a:lnTo>
                    <a:pt x="6521985" y="29069"/>
                  </a:lnTo>
                  <a:lnTo>
                    <a:pt x="6480600" y="7679"/>
                  </a:lnTo>
                  <a:lnTo>
                    <a:pt x="64329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280160" y="530351"/>
              <a:ext cx="6583680" cy="4083050"/>
            </a:xfrm>
            <a:custGeom>
              <a:avLst/>
              <a:gdLst/>
              <a:ahLst/>
              <a:cxnLst/>
              <a:rect l="l" t="t" r="r" b="b"/>
              <a:pathLst>
                <a:path w="6583680" h="4083050">
                  <a:moveTo>
                    <a:pt x="0" y="150749"/>
                  </a:moveTo>
                  <a:lnTo>
                    <a:pt x="7679" y="103079"/>
                  </a:lnTo>
                  <a:lnTo>
                    <a:pt x="29069" y="61694"/>
                  </a:lnTo>
                  <a:lnTo>
                    <a:pt x="61694" y="29069"/>
                  </a:lnTo>
                  <a:lnTo>
                    <a:pt x="103079" y="7679"/>
                  </a:lnTo>
                  <a:lnTo>
                    <a:pt x="150749" y="0"/>
                  </a:lnTo>
                  <a:lnTo>
                    <a:pt x="6432931" y="0"/>
                  </a:lnTo>
                  <a:lnTo>
                    <a:pt x="6480600" y="7679"/>
                  </a:lnTo>
                  <a:lnTo>
                    <a:pt x="6521985" y="29069"/>
                  </a:lnTo>
                  <a:lnTo>
                    <a:pt x="6554610" y="61694"/>
                  </a:lnTo>
                  <a:lnTo>
                    <a:pt x="6576000" y="103079"/>
                  </a:lnTo>
                  <a:lnTo>
                    <a:pt x="6583680" y="150749"/>
                  </a:lnTo>
                  <a:lnTo>
                    <a:pt x="6583680" y="3932059"/>
                  </a:lnTo>
                  <a:lnTo>
                    <a:pt x="6576000" y="3979703"/>
                  </a:lnTo>
                  <a:lnTo>
                    <a:pt x="6554610" y="4021082"/>
                  </a:lnTo>
                  <a:lnTo>
                    <a:pt x="6521985" y="4053712"/>
                  </a:lnTo>
                  <a:lnTo>
                    <a:pt x="6480600" y="4075111"/>
                  </a:lnTo>
                  <a:lnTo>
                    <a:pt x="6432931" y="4082796"/>
                  </a:lnTo>
                  <a:lnTo>
                    <a:pt x="150749" y="4082796"/>
                  </a:lnTo>
                  <a:lnTo>
                    <a:pt x="103079" y="4075111"/>
                  </a:lnTo>
                  <a:lnTo>
                    <a:pt x="61694" y="4053712"/>
                  </a:lnTo>
                  <a:lnTo>
                    <a:pt x="29069" y="4021082"/>
                  </a:lnTo>
                  <a:lnTo>
                    <a:pt x="7679" y="3979703"/>
                  </a:lnTo>
                  <a:lnTo>
                    <a:pt x="0" y="3932059"/>
                  </a:lnTo>
                  <a:lnTo>
                    <a:pt x="0" y="150749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73708" y="652271"/>
              <a:ext cx="6196584" cy="383895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696468"/>
              <a:ext cx="6414516" cy="383133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5397" y="525589"/>
            <a:ext cx="6593205" cy="4092575"/>
            <a:chOff x="1275397" y="525589"/>
            <a:chExt cx="6593205" cy="4092575"/>
          </a:xfrm>
        </p:grpSpPr>
        <p:sp>
          <p:nvSpPr>
            <p:cNvPr id="3" name="object 3"/>
            <p:cNvSpPr/>
            <p:nvPr/>
          </p:nvSpPr>
          <p:spPr>
            <a:xfrm>
              <a:off x="1280160" y="530351"/>
              <a:ext cx="6583680" cy="4083050"/>
            </a:xfrm>
            <a:custGeom>
              <a:avLst/>
              <a:gdLst/>
              <a:ahLst/>
              <a:cxnLst/>
              <a:rect l="l" t="t" r="r" b="b"/>
              <a:pathLst>
                <a:path w="6583680" h="4083050">
                  <a:moveTo>
                    <a:pt x="6432931" y="0"/>
                  </a:moveTo>
                  <a:lnTo>
                    <a:pt x="150749" y="0"/>
                  </a:lnTo>
                  <a:lnTo>
                    <a:pt x="103079" y="7679"/>
                  </a:lnTo>
                  <a:lnTo>
                    <a:pt x="61694" y="29069"/>
                  </a:lnTo>
                  <a:lnTo>
                    <a:pt x="29069" y="61694"/>
                  </a:lnTo>
                  <a:lnTo>
                    <a:pt x="7679" y="103079"/>
                  </a:lnTo>
                  <a:lnTo>
                    <a:pt x="0" y="150749"/>
                  </a:lnTo>
                  <a:lnTo>
                    <a:pt x="0" y="3932059"/>
                  </a:lnTo>
                  <a:lnTo>
                    <a:pt x="7679" y="3979703"/>
                  </a:lnTo>
                  <a:lnTo>
                    <a:pt x="29069" y="4021082"/>
                  </a:lnTo>
                  <a:lnTo>
                    <a:pt x="61694" y="4053712"/>
                  </a:lnTo>
                  <a:lnTo>
                    <a:pt x="103079" y="4075111"/>
                  </a:lnTo>
                  <a:lnTo>
                    <a:pt x="150749" y="4082796"/>
                  </a:lnTo>
                  <a:lnTo>
                    <a:pt x="6432931" y="4082796"/>
                  </a:lnTo>
                  <a:lnTo>
                    <a:pt x="6480600" y="4075111"/>
                  </a:lnTo>
                  <a:lnTo>
                    <a:pt x="6521985" y="4053712"/>
                  </a:lnTo>
                  <a:lnTo>
                    <a:pt x="6554610" y="4021082"/>
                  </a:lnTo>
                  <a:lnTo>
                    <a:pt x="6576000" y="3979703"/>
                  </a:lnTo>
                  <a:lnTo>
                    <a:pt x="6583680" y="3932059"/>
                  </a:lnTo>
                  <a:lnTo>
                    <a:pt x="6583680" y="150749"/>
                  </a:lnTo>
                  <a:lnTo>
                    <a:pt x="6576000" y="103079"/>
                  </a:lnTo>
                  <a:lnTo>
                    <a:pt x="6554610" y="61694"/>
                  </a:lnTo>
                  <a:lnTo>
                    <a:pt x="6521985" y="29069"/>
                  </a:lnTo>
                  <a:lnTo>
                    <a:pt x="6480600" y="7679"/>
                  </a:lnTo>
                  <a:lnTo>
                    <a:pt x="64329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280160" y="530351"/>
              <a:ext cx="6583680" cy="4083050"/>
            </a:xfrm>
            <a:custGeom>
              <a:avLst/>
              <a:gdLst/>
              <a:ahLst/>
              <a:cxnLst/>
              <a:rect l="l" t="t" r="r" b="b"/>
              <a:pathLst>
                <a:path w="6583680" h="4083050">
                  <a:moveTo>
                    <a:pt x="0" y="150749"/>
                  </a:moveTo>
                  <a:lnTo>
                    <a:pt x="7679" y="103079"/>
                  </a:lnTo>
                  <a:lnTo>
                    <a:pt x="29069" y="61694"/>
                  </a:lnTo>
                  <a:lnTo>
                    <a:pt x="61694" y="29069"/>
                  </a:lnTo>
                  <a:lnTo>
                    <a:pt x="103079" y="7679"/>
                  </a:lnTo>
                  <a:lnTo>
                    <a:pt x="150749" y="0"/>
                  </a:lnTo>
                  <a:lnTo>
                    <a:pt x="6432931" y="0"/>
                  </a:lnTo>
                  <a:lnTo>
                    <a:pt x="6480600" y="7679"/>
                  </a:lnTo>
                  <a:lnTo>
                    <a:pt x="6521985" y="29069"/>
                  </a:lnTo>
                  <a:lnTo>
                    <a:pt x="6554610" y="61694"/>
                  </a:lnTo>
                  <a:lnTo>
                    <a:pt x="6576000" y="103079"/>
                  </a:lnTo>
                  <a:lnTo>
                    <a:pt x="6583680" y="150749"/>
                  </a:lnTo>
                  <a:lnTo>
                    <a:pt x="6583680" y="3932059"/>
                  </a:lnTo>
                  <a:lnTo>
                    <a:pt x="6576000" y="3979703"/>
                  </a:lnTo>
                  <a:lnTo>
                    <a:pt x="6554610" y="4021082"/>
                  </a:lnTo>
                  <a:lnTo>
                    <a:pt x="6521985" y="4053712"/>
                  </a:lnTo>
                  <a:lnTo>
                    <a:pt x="6480600" y="4075111"/>
                  </a:lnTo>
                  <a:lnTo>
                    <a:pt x="6432931" y="4082796"/>
                  </a:lnTo>
                  <a:lnTo>
                    <a:pt x="150749" y="4082796"/>
                  </a:lnTo>
                  <a:lnTo>
                    <a:pt x="103079" y="4075111"/>
                  </a:lnTo>
                  <a:lnTo>
                    <a:pt x="61694" y="4053712"/>
                  </a:lnTo>
                  <a:lnTo>
                    <a:pt x="29069" y="4021082"/>
                  </a:lnTo>
                  <a:lnTo>
                    <a:pt x="7679" y="3979703"/>
                  </a:lnTo>
                  <a:lnTo>
                    <a:pt x="0" y="3932059"/>
                  </a:lnTo>
                  <a:lnTo>
                    <a:pt x="0" y="150749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501140" y="656843"/>
              <a:ext cx="6141720" cy="382981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56360" y="618744"/>
            <a:ext cx="6697980" cy="3991610"/>
            <a:chOff x="1356360" y="618744"/>
            <a:chExt cx="6697980" cy="3991610"/>
          </a:xfrm>
        </p:grpSpPr>
        <p:sp>
          <p:nvSpPr>
            <p:cNvPr id="3" name="object 3"/>
            <p:cNvSpPr/>
            <p:nvPr/>
          </p:nvSpPr>
          <p:spPr>
            <a:xfrm>
              <a:off x="1412748" y="656844"/>
              <a:ext cx="6583680" cy="39136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13510" y="675894"/>
              <a:ext cx="6583680" cy="3877310"/>
            </a:xfrm>
            <a:custGeom>
              <a:avLst/>
              <a:gdLst/>
              <a:ahLst/>
              <a:cxnLst/>
              <a:rect l="l" t="t" r="r" b="b"/>
              <a:pathLst>
                <a:path w="6583680" h="3877310">
                  <a:moveTo>
                    <a:pt x="0" y="3877055"/>
                  </a:moveTo>
                  <a:lnTo>
                    <a:pt x="6583680" y="3877055"/>
                  </a:lnTo>
                  <a:lnTo>
                    <a:pt x="6583680" y="0"/>
                  </a:lnTo>
                  <a:lnTo>
                    <a:pt x="0" y="0"/>
                  </a:lnTo>
                  <a:lnTo>
                    <a:pt x="0" y="38770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745236"/>
              <a:ext cx="6414516" cy="385876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687324"/>
              <a:ext cx="6414516" cy="38404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5397" y="525589"/>
            <a:ext cx="6593205" cy="4092575"/>
            <a:chOff x="1275397" y="525589"/>
            <a:chExt cx="6593205" cy="4092575"/>
          </a:xfrm>
        </p:grpSpPr>
        <p:sp>
          <p:nvSpPr>
            <p:cNvPr id="3" name="object 3"/>
            <p:cNvSpPr/>
            <p:nvPr/>
          </p:nvSpPr>
          <p:spPr>
            <a:xfrm>
              <a:off x="1280160" y="530351"/>
              <a:ext cx="6583680" cy="4083050"/>
            </a:xfrm>
            <a:custGeom>
              <a:avLst/>
              <a:gdLst/>
              <a:ahLst/>
              <a:cxnLst/>
              <a:rect l="l" t="t" r="r" b="b"/>
              <a:pathLst>
                <a:path w="6583680" h="4083050">
                  <a:moveTo>
                    <a:pt x="6432931" y="0"/>
                  </a:moveTo>
                  <a:lnTo>
                    <a:pt x="150749" y="0"/>
                  </a:lnTo>
                  <a:lnTo>
                    <a:pt x="103079" y="7679"/>
                  </a:lnTo>
                  <a:lnTo>
                    <a:pt x="61694" y="29069"/>
                  </a:lnTo>
                  <a:lnTo>
                    <a:pt x="29069" y="61694"/>
                  </a:lnTo>
                  <a:lnTo>
                    <a:pt x="7679" y="103079"/>
                  </a:lnTo>
                  <a:lnTo>
                    <a:pt x="0" y="150749"/>
                  </a:lnTo>
                  <a:lnTo>
                    <a:pt x="0" y="3932059"/>
                  </a:lnTo>
                  <a:lnTo>
                    <a:pt x="7679" y="3979703"/>
                  </a:lnTo>
                  <a:lnTo>
                    <a:pt x="29069" y="4021082"/>
                  </a:lnTo>
                  <a:lnTo>
                    <a:pt x="61694" y="4053712"/>
                  </a:lnTo>
                  <a:lnTo>
                    <a:pt x="103079" y="4075111"/>
                  </a:lnTo>
                  <a:lnTo>
                    <a:pt x="150749" y="4082796"/>
                  </a:lnTo>
                  <a:lnTo>
                    <a:pt x="6432931" y="4082796"/>
                  </a:lnTo>
                  <a:lnTo>
                    <a:pt x="6480600" y="4075111"/>
                  </a:lnTo>
                  <a:lnTo>
                    <a:pt x="6521985" y="4053712"/>
                  </a:lnTo>
                  <a:lnTo>
                    <a:pt x="6554610" y="4021082"/>
                  </a:lnTo>
                  <a:lnTo>
                    <a:pt x="6576000" y="3979703"/>
                  </a:lnTo>
                  <a:lnTo>
                    <a:pt x="6583680" y="3932059"/>
                  </a:lnTo>
                  <a:lnTo>
                    <a:pt x="6583680" y="150749"/>
                  </a:lnTo>
                  <a:lnTo>
                    <a:pt x="6576000" y="103079"/>
                  </a:lnTo>
                  <a:lnTo>
                    <a:pt x="6554610" y="61694"/>
                  </a:lnTo>
                  <a:lnTo>
                    <a:pt x="6521985" y="29069"/>
                  </a:lnTo>
                  <a:lnTo>
                    <a:pt x="6480600" y="7679"/>
                  </a:lnTo>
                  <a:lnTo>
                    <a:pt x="64329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280160" y="530351"/>
              <a:ext cx="6583680" cy="4083050"/>
            </a:xfrm>
            <a:custGeom>
              <a:avLst/>
              <a:gdLst/>
              <a:ahLst/>
              <a:cxnLst/>
              <a:rect l="l" t="t" r="r" b="b"/>
              <a:pathLst>
                <a:path w="6583680" h="4083050">
                  <a:moveTo>
                    <a:pt x="0" y="150749"/>
                  </a:moveTo>
                  <a:lnTo>
                    <a:pt x="7679" y="103079"/>
                  </a:lnTo>
                  <a:lnTo>
                    <a:pt x="29069" y="61694"/>
                  </a:lnTo>
                  <a:lnTo>
                    <a:pt x="61694" y="29069"/>
                  </a:lnTo>
                  <a:lnTo>
                    <a:pt x="103079" y="7679"/>
                  </a:lnTo>
                  <a:lnTo>
                    <a:pt x="150749" y="0"/>
                  </a:lnTo>
                  <a:lnTo>
                    <a:pt x="6432931" y="0"/>
                  </a:lnTo>
                  <a:lnTo>
                    <a:pt x="6480600" y="7679"/>
                  </a:lnTo>
                  <a:lnTo>
                    <a:pt x="6521985" y="29069"/>
                  </a:lnTo>
                  <a:lnTo>
                    <a:pt x="6554610" y="61694"/>
                  </a:lnTo>
                  <a:lnTo>
                    <a:pt x="6576000" y="103079"/>
                  </a:lnTo>
                  <a:lnTo>
                    <a:pt x="6583680" y="150749"/>
                  </a:lnTo>
                  <a:lnTo>
                    <a:pt x="6583680" y="3932059"/>
                  </a:lnTo>
                  <a:lnTo>
                    <a:pt x="6576000" y="3979703"/>
                  </a:lnTo>
                  <a:lnTo>
                    <a:pt x="6554610" y="4021082"/>
                  </a:lnTo>
                  <a:lnTo>
                    <a:pt x="6521985" y="4053712"/>
                  </a:lnTo>
                  <a:lnTo>
                    <a:pt x="6480600" y="4075111"/>
                  </a:lnTo>
                  <a:lnTo>
                    <a:pt x="6432931" y="4082796"/>
                  </a:lnTo>
                  <a:lnTo>
                    <a:pt x="150749" y="4082796"/>
                  </a:lnTo>
                  <a:lnTo>
                    <a:pt x="103079" y="4075111"/>
                  </a:lnTo>
                  <a:lnTo>
                    <a:pt x="61694" y="4053712"/>
                  </a:lnTo>
                  <a:lnTo>
                    <a:pt x="29069" y="4021082"/>
                  </a:lnTo>
                  <a:lnTo>
                    <a:pt x="7679" y="3979703"/>
                  </a:lnTo>
                  <a:lnTo>
                    <a:pt x="0" y="3932059"/>
                  </a:lnTo>
                  <a:lnTo>
                    <a:pt x="0" y="150749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385316" y="644651"/>
              <a:ext cx="6373368" cy="38541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91995" y="734568"/>
              <a:ext cx="6414515" cy="386943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693420"/>
              <a:ext cx="6414516" cy="39364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530095" y="693420"/>
              <a:ext cx="6365748" cy="3877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516379" y="726948"/>
              <a:ext cx="6379464" cy="3877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661416"/>
              <a:ext cx="6414516" cy="38663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5397" y="525589"/>
            <a:ext cx="6593205" cy="4092575"/>
            <a:chOff x="1275397" y="525589"/>
            <a:chExt cx="6593205" cy="4092575"/>
          </a:xfrm>
        </p:grpSpPr>
        <p:sp>
          <p:nvSpPr>
            <p:cNvPr id="3" name="object 3"/>
            <p:cNvSpPr/>
            <p:nvPr/>
          </p:nvSpPr>
          <p:spPr>
            <a:xfrm>
              <a:off x="1280160" y="530351"/>
              <a:ext cx="6583680" cy="4083050"/>
            </a:xfrm>
            <a:custGeom>
              <a:avLst/>
              <a:gdLst/>
              <a:ahLst/>
              <a:cxnLst/>
              <a:rect l="l" t="t" r="r" b="b"/>
              <a:pathLst>
                <a:path w="6583680" h="4083050">
                  <a:moveTo>
                    <a:pt x="6432931" y="0"/>
                  </a:moveTo>
                  <a:lnTo>
                    <a:pt x="150749" y="0"/>
                  </a:lnTo>
                  <a:lnTo>
                    <a:pt x="103079" y="7679"/>
                  </a:lnTo>
                  <a:lnTo>
                    <a:pt x="61694" y="29069"/>
                  </a:lnTo>
                  <a:lnTo>
                    <a:pt x="29069" y="61694"/>
                  </a:lnTo>
                  <a:lnTo>
                    <a:pt x="7679" y="103079"/>
                  </a:lnTo>
                  <a:lnTo>
                    <a:pt x="0" y="150749"/>
                  </a:lnTo>
                  <a:lnTo>
                    <a:pt x="0" y="3932059"/>
                  </a:lnTo>
                  <a:lnTo>
                    <a:pt x="7679" y="3979703"/>
                  </a:lnTo>
                  <a:lnTo>
                    <a:pt x="29069" y="4021082"/>
                  </a:lnTo>
                  <a:lnTo>
                    <a:pt x="61694" y="4053712"/>
                  </a:lnTo>
                  <a:lnTo>
                    <a:pt x="103079" y="4075111"/>
                  </a:lnTo>
                  <a:lnTo>
                    <a:pt x="150749" y="4082796"/>
                  </a:lnTo>
                  <a:lnTo>
                    <a:pt x="6432931" y="4082796"/>
                  </a:lnTo>
                  <a:lnTo>
                    <a:pt x="6480600" y="4075111"/>
                  </a:lnTo>
                  <a:lnTo>
                    <a:pt x="6521985" y="4053712"/>
                  </a:lnTo>
                  <a:lnTo>
                    <a:pt x="6554610" y="4021082"/>
                  </a:lnTo>
                  <a:lnTo>
                    <a:pt x="6576000" y="3979703"/>
                  </a:lnTo>
                  <a:lnTo>
                    <a:pt x="6583680" y="3932059"/>
                  </a:lnTo>
                  <a:lnTo>
                    <a:pt x="6583680" y="150749"/>
                  </a:lnTo>
                  <a:lnTo>
                    <a:pt x="6576000" y="103079"/>
                  </a:lnTo>
                  <a:lnTo>
                    <a:pt x="6554610" y="61694"/>
                  </a:lnTo>
                  <a:lnTo>
                    <a:pt x="6521985" y="29069"/>
                  </a:lnTo>
                  <a:lnTo>
                    <a:pt x="6480600" y="7679"/>
                  </a:lnTo>
                  <a:lnTo>
                    <a:pt x="64329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280160" y="530351"/>
              <a:ext cx="6583680" cy="4083050"/>
            </a:xfrm>
            <a:custGeom>
              <a:avLst/>
              <a:gdLst/>
              <a:ahLst/>
              <a:cxnLst/>
              <a:rect l="l" t="t" r="r" b="b"/>
              <a:pathLst>
                <a:path w="6583680" h="4083050">
                  <a:moveTo>
                    <a:pt x="0" y="150749"/>
                  </a:moveTo>
                  <a:lnTo>
                    <a:pt x="7679" y="103079"/>
                  </a:lnTo>
                  <a:lnTo>
                    <a:pt x="29069" y="61694"/>
                  </a:lnTo>
                  <a:lnTo>
                    <a:pt x="61694" y="29069"/>
                  </a:lnTo>
                  <a:lnTo>
                    <a:pt x="103079" y="7679"/>
                  </a:lnTo>
                  <a:lnTo>
                    <a:pt x="150749" y="0"/>
                  </a:lnTo>
                  <a:lnTo>
                    <a:pt x="6432931" y="0"/>
                  </a:lnTo>
                  <a:lnTo>
                    <a:pt x="6480600" y="7679"/>
                  </a:lnTo>
                  <a:lnTo>
                    <a:pt x="6521985" y="29069"/>
                  </a:lnTo>
                  <a:lnTo>
                    <a:pt x="6554610" y="61694"/>
                  </a:lnTo>
                  <a:lnTo>
                    <a:pt x="6576000" y="103079"/>
                  </a:lnTo>
                  <a:lnTo>
                    <a:pt x="6583680" y="150749"/>
                  </a:lnTo>
                  <a:lnTo>
                    <a:pt x="6583680" y="3932059"/>
                  </a:lnTo>
                  <a:lnTo>
                    <a:pt x="6576000" y="3979703"/>
                  </a:lnTo>
                  <a:lnTo>
                    <a:pt x="6554610" y="4021082"/>
                  </a:lnTo>
                  <a:lnTo>
                    <a:pt x="6521985" y="4053712"/>
                  </a:lnTo>
                  <a:lnTo>
                    <a:pt x="6480600" y="4075111"/>
                  </a:lnTo>
                  <a:lnTo>
                    <a:pt x="6432931" y="4082796"/>
                  </a:lnTo>
                  <a:lnTo>
                    <a:pt x="150749" y="4082796"/>
                  </a:lnTo>
                  <a:lnTo>
                    <a:pt x="103079" y="4075111"/>
                  </a:lnTo>
                  <a:lnTo>
                    <a:pt x="61694" y="4053712"/>
                  </a:lnTo>
                  <a:lnTo>
                    <a:pt x="29069" y="4021082"/>
                  </a:lnTo>
                  <a:lnTo>
                    <a:pt x="7679" y="3979703"/>
                  </a:lnTo>
                  <a:lnTo>
                    <a:pt x="0" y="3932059"/>
                  </a:lnTo>
                  <a:lnTo>
                    <a:pt x="0" y="150749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09700" y="647699"/>
              <a:ext cx="6324600" cy="38481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7027" y="612648"/>
            <a:ext cx="6643370" cy="4105910"/>
            <a:chOff x="1367027" y="612648"/>
            <a:chExt cx="6643370" cy="4105910"/>
          </a:xfrm>
        </p:grpSpPr>
        <p:sp>
          <p:nvSpPr>
            <p:cNvPr id="3" name="object 3"/>
            <p:cNvSpPr/>
            <p:nvPr/>
          </p:nvSpPr>
          <p:spPr>
            <a:xfrm>
              <a:off x="1399031" y="617220"/>
              <a:ext cx="6583680" cy="39867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481327" y="726948"/>
              <a:ext cx="6414516" cy="38770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24177" y="669798"/>
              <a:ext cx="6529070" cy="3991610"/>
            </a:xfrm>
            <a:custGeom>
              <a:avLst/>
              <a:gdLst/>
              <a:ahLst/>
              <a:cxnLst/>
              <a:rect l="l" t="t" r="r" b="b"/>
              <a:pathLst>
                <a:path w="6529070" h="3991610">
                  <a:moveTo>
                    <a:pt x="0" y="3991355"/>
                  </a:moveTo>
                  <a:lnTo>
                    <a:pt x="6528816" y="3991355"/>
                  </a:lnTo>
                  <a:lnTo>
                    <a:pt x="6528816" y="0"/>
                  </a:lnTo>
                  <a:lnTo>
                    <a:pt x="0" y="0"/>
                  </a:lnTo>
                  <a:lnTo>
                    <a:pt x="0" y="3991355"/>
                  </a:lnTo>
                  <a:close/>
                </a:path>
              </a:pathLst>
            </a:custGeom>
            <a:ln w="1143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481327" y="679704"/>
              <a:ext cx="6414516" cy="3877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2023-09-07T05:06:14Z</dcterms:created>
  <dcterms:modified xsi:type="dcterms:W3CDTF">2023-09-07T05:06:14Z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2023-09-07T00:00:00Z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2023-09-07T00:00:00Z</vt:filetime>
  </property>
</Properties>
</file>