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  <p:sldId id="386" r:id="rId136"/>
    <p:sldId id="387" r:id="rId137"/>
    <p:sldId id="388" r:id="rId138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Relationship Id="rId110" Type="http://schemas.openxmlformats.org/officeDocument/2006/relationships/slide" Target="slides/slide105.xml"/><Relationship Id="rId111" Type="http://schemas.openxmlformats.org/officeDocument/2006/relationships/slide" Target="slides/slide106.xml"/><Relationship Id="rId112" Type="http://schemas.openxmlformats.org/officeDocument/2006/relationships/slide" Target="slides/slide107.xml"/><Relationship Id="rId113" Type="http://schemas.openxmlformats.org/officeDocument/2006/relationships/slide" Target="slides/slide108.xml"/><Relationship Id="rId114" Type="http://schemas.openxmlformats.org/officeDocument/2006/relationships/slide" Target="slides/slide109.xml"/><Relationship Id="rId115" Type="http://schemas.openxmlformats.org/officeDocument/2006/relationships/slide" Target="slides/slide110.xml"/><Relationship Id="rId116" Type="http://schemas.openxmlformats.org/officeDocument/2006/relationships/slide" Target="slides/slide111.xml"/><Relationship Id="rId117" Type="http://schemas.openxmlformats.org/officeDocument/2006/relationships/slide" Target="slides/slide112.xml"/><Relationship Id="rId118" Type="http://schemas.openxmlformats.org/officeDocument/2006/relationships/slide" Target="slides/slide113.xml"/><Relationship Id="rId119" Type="http://schemas.openxmlformats.org/officeDocument/2006/relationships/slide" Target="slides/slide114.xml"/><Relationship Id="rId120" Type="http://schemas.openxmlformats.org/officeDocument/2006/relationships/slide" Target="slides/slide115.xml"/><Relationship Id="rId121" Type="http://schemas.openxmlformats.org/officeDocument/2006/relationships/slide" Target="slides/slide116.xml"/><Relationship Id="rId122" Type="http://schemas.openxmlformats.org/officeDocument/2006/relationships/slide" Target="slides/slide117.xml"/><Relationship Id="rId123" Type="http://schemas.openxmlformats.org/officeDocument/2006/relationships/slide" Target="slides/slide118.xml"/><Relationship Id="rId124" Type="http://schemas.openxmlformats.org/officeDocument/2006/relationships/slide" Target="slides/slide119.xml"/><Relationship Id="rId125" Type="http://schemas.openxmlformats.org/officeDocument/2006/relationships/slide" Target="slides/slide120.xml"/><Relationship Id="rId126" Type="http://schemas.openxmlformats.org/officeDocument/2006/relationships/slide" Target="slides/slide121.xml"/><Relationship Id="rId127" Type="http://schemas.openxmlformats.org/officeDocument/2006/relationships/slide" Target="slides/slide122.xml"/><Relationship Id="rId128" Type="http://schemas.openxmlformats.org/officeDocument/2006/relationships/slide" Target="slides/slide123.xml"/><Relationship Id="rId129" Type="http://schemas.openxmlformats.org/officeDocument/2006/relationships/slide" Target="slides/slide124.xml"/><Relationship Id="rId130" Type="http://schemas.openxmlformats.org/officeDocument/2006/relationships/slide" Target="slides/slide125.xml"/><Relationship Id="rId131" Type="http://schemas.openxmlformats.org/officeDocument/2006/relationships/slide" Target="slides/slide126.xml"/><Relationship Id="rId132" Type="http://schemas.openxmlformats.org/officeDocument/2006/relationships/slide" Target="slides/slide127.xml"/><Relationship Id="rId133" Type="http://schemas.openxmlformats.org/officeDocument/2006/relationships/slide" Target="slides/slide128.xml"/><Relationship Id="rId134" Type="http://schemas.openxmlformats.org/officeDocument/2006/relationships/slide" Target="slides/slide129.xml"/><Relationship Id="rId135" Type="http://schemas.openxmlformats.org/officeDocument/2006/relationships/slide" Target="slides/slide130.xml"/><Relationship Id="rId136" Type="http://schemas.openxmlformats.org/officeDocument/2006/relationships/slide" Target="slides/slide131.xml"/><Relationship Id="rId137" Type="http://schemas.openxmlformats.org/officeDocument/2006/relationships/slide" Target="slides/slide132.xml"/><Relationship Id="rId138" Type="http://schemas.openxmlformats.org/officeDocument/2006/relationships/slide" Target="slides/slide13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E4E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22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1.jpg"/></Relationships>
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jpg"/></Relationships>
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3.jpg"/></Relationships>
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4.jpg"/></Relationships>
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5.jpg"/></Relationships>
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6.jpg"/></Relationships>
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7.jpg"/></Relationships>
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8.jpg"/></Relationships>
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9.jpg"/></Relationships>
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1.jpg"/></Relationships>
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2.jpg"/></Relationships>
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3.jpg"/></Relationships>
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4.jpg"/></Relationships>
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5.jpg"/></Relationships>
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6.jpg"/></Relationships>
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7.jpg"/></Relationships>
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8.jpg"/></Relationships>
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9.jpg"/></Relationships>
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0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1.jpg"/></Relationships>
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2.jpg"/></Relationships>
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3.jpg"/></Relationships>
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4.jpg"/></Relationships>
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5.jpg"/></Relationships>
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6.jpg"/></Relationships>
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7.jpg"/></Relationships>
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8.jpg"/></Relationships>
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9.jpg"/></Relationships>
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0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1.jpg"/></Relationships>
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2.jpg"/></Relationships>
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3.jpg"/></Relationships>
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4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jp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jp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6.jp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jp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.jp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jp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.jp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jp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jp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jp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jp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9.jp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0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6.jpg"/><Relationship Id="rId5" Type="http://schemas.openxmlformats.org/officeDocument/2006/relationships/image" Target="../media/image7.jp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.jp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jp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3.jp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4.jpg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5.jpg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6.jp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7.jpg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8.jpg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9.jpg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0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1.jpg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2.jpg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3.jpg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4.jpg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5.jpg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6.jpg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7.jpg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8.jpg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9.jpg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0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1.jpg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2.jpg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3.jpg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4.jpg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5.jpg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6.jpg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7.jpg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8.jpg"/></Relationships>
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9.jpg"/></Relationships>
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1.jpg"/></Relationships>
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2.jpg"/></Relationships>
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3.jpg"/></Relationships>
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4.jpg"/></Relationships>
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5.jpg"/></Relationships>
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6.jpg"/></Relationships>
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7.jpg"/></Relationships>
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8.jpg"/></Relationships>
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9.jpg"/></Relationships>
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145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499604" y="0"/>
            <a:ext cx="1644650" cy="1644650"/>
          </a:xfrm>
          <a:custGeom>
            <a:avLst/>
            <a:gdLst/>
            <a:ahLst/>
            <a:cxnLst/>
            <a:rect l="l" t="t" r="r" b="b"/>
            <a:pathLst>
              <a:path w="1644650" h="1644650">
                <a:moveTo>
                  <a:pt x="1644396" y="0"/>
                </a:moveTo>
                <a:lnTo>
                  <a:pt x="0" y="0"/>
                </a:lnTo>
                <a:lnTo>
                  <a:pt x="1644396" y="1644396"/>
                </a:lnTo>
                <a:lnTo>
                  <a:pt x="1644396" y="0"/>
                </a:lnTo>
                <a:close/>
              </a:path>
            </a:pathLst>
          </a:custGeom>
          <a:solidFill>
            <a:srgbClr val="FFFFFF">
              <a:alpha val="2745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7230109" cy="5134610"/>
            <a:chOff x="0" y="0"/>
            <a:chExt cx="7230109" cy="513461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5154295" cy="5134610"/>
            </a:xfrm>
            <a:custGeom>
              <a:avLst/>
              <a:gdLst/>
              <a:ahLst/>
              <a:cxnLst/>
              <a:rect l="l" t="t" r="r" b="b"/>
              <a:pathLst>
                <a:path w="5154295" h="5134610">
                  <a:moveTo>
                    <a:pt x="5154168" y="5134356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0" y="2567178"/>
                  </a:lnTo>
                  <a:lnTo>
                    <a:pt x="0" y="2784729"/>
                  </a:lnTo>
                  <a:lnTo>
                    <a:pt x="2349500" y="5125212"/>
                  </a:lnTo>
                  <a:lnTo>
                    <a:pt x="2567902" y="5125212"/>
                  </a:lnTo>
                  <a:lnTo>
                    <a:pt x="2577084" y="5134356"/>
                  </a:lnTo>
                  <a:lnTo>
                    <a:pt x="5154168" y="5134356"/>
                  </a:lnTo>
                  <a:close/>
                </a:path>
              </a:pathLst>
            </a:custGeom>
            <a:solidFill>
              <a:srgbClr val="FFFFFF">
                <a:alpha val="274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523" y="0"/>
              <a:ext cx="2299970" cy="2292350"/>
            </a:xfrm>
            <a:custGeom>
              <a:avLst/>
              <a:gdLst/>
              <a:ahLst/>
              <a:cxnLst/>
              <a:rect l="l" t="t" r="r" b="b"/>
              <a:pathLst>
                <a:path w="2299970" h="2292350">
                  <a:moveTo>
                    <a:pt x="0" y="0"/>
                  </a:moveTo>
                  <a:lnTo>
                    <a:pt x="0" y="1146048"/>
                  </a:lnTo>
                  <a:lnTo>
                    <a:pt x="1149858" y="2292096"/>
                  </a:lnTo>
                  <a:lnTo>
                    <a:pt x="2299716" y="22920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45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2272" y="588263"/>
              <a:ext cx="2301240" cy="2292350"/>
            </a:xfrm>
            <a:custGeom>
              <a:avLst/>
              <a:gdLst/>
              <a:ahLst/>
              <a:cxnLst/>
              <a:rect l="l" t="t" r="r" b="b"/>
              <a:pathLst>
                <a:path w="2301240" h="2292350">
                  <a:moveTo>
                    <a:pt x="1150620" y="0"/>
                  </a:moveTo>
                  <a:lnTo>
                    <a:pt x="0" y="0"/>
                  </a:lnTo>
                  <a:lnTo>
                    <a:pt x="2301240" y="2292096"/>
                  </a:lnTo>
                  <a:lnTo>
                    <a:pt x="2301240" y="1146048"/>
                  </a:lnTo>
                  <a:lnTo>
                    <a:pt x="1150620" y="0"/>
                  </a:lnTo>
                  <a:close/>
                </a:path>
              </a:pathLst>
            </a:custGeom>
            <a:solidFill>
              <a:srgbClr val="82C6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909572" y="213359"/>
              <a:ext cx="5320665" cy="647700"/>
            </a:xfrm>
            <a:custGeom>
              <a:avLst/>
              <a:gdLst/>
              <a:ahLst/>
              <a:cxnLst/>
              <a:rect l="l" t="t" r="r" b="b"/>
              <a:pathLst>
                <a:path w="5320665" h="647700">
                  <a:moveTo>
                    <a:pt x="5320283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5320283" y="647700"/>
                  </a:lnTo>
                  <a:lnTo>
                    <a:pt x="53202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3614420" y="251840"/>
            <a:ext cx="145986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315">
                <a:latin typeface="Arial"/>
                <a:cs typeface="Arial"/>
              </a:rPr>
              <a:t>D</a:t>
            </a:r>
            <a:r>
              <a:rPr dirty="0" sz="3000" spc="100">
                <a:latin typeface="Arial"/>
                <a:cs typeface="Arial"/>
              </a:rPr>
              <a:t>i</a:t>
            </a:r>
            <a:r>
              <a:rPr dirty="0" sz="3000" spc="-215">
                <a:latin typeface="Arial"/>
                <a:cs typeface="Arial"/>
              </a:rPr>
              <a:t>a</a:t>
            </a:r>
            <a:r>
              <a:rPr dirty="0" sz="3000" spc="-315">
                <a:latin typeface="Arial"/>
                <a:cs typeface="Arial"/>
              </a:rPr>
              <a:t>m</a:t>
            </a:r>
            <a:r>
              <a:rPr dirty="0" sz="3000" spc="-210">
                <a:latin typeface="Arial"/>
                <a:cs typeface="Arial"/>
              </a:rPr>
              <a:t>ond</a:t>
            </a:r>
            <a:endParaRPr sz="3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47672" y="4293108"/>
            <a:ext cx="5320665" cy="647700"/>
          </a:xfrm>
          <a:custGeom>
            <a:avLst/>
            <a:gdLst/>
            <a:ahLst/>
            <a:cxnLst/>
            <a:rect l="l" t="t" r="r" b="b"/>
            <a:pathLst>
              <a:path w="5320665" h="647700">
                <a:moveTo>
                  <a:pt x="5320283" y="0"/>
                </a:moveTo>
                <a:lnTo>
                  <a:pt x="0" y="0"/>
                </a:lnTo>
                <a:lnTo>
                  <a:pt x="0" y="647700"/>
                </a:lnTo>
                <a:lnTo>
                  <a:pt x="5320283" y="647700"/>
                </a:lnTo>
                <a:lnTo>
                  <a:pt x="53202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753358" y="4332833"/>
            <a:ext cx="128397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90">
                <a:latin typeface="Arial"/>
                <a:cs typeface="Arial"/>
              </a:rPr>
              <a:t>Puzzles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85088" y="1266444"/>
            <a:ext cx="6616065" cy="2699385"/>
            <a:chOff x="1085088" y="1266444"/>
            <a:chExt cx="6616065" cy="2699385"/>
          </a:xfrm>
        </p:grpSpPr>
        <p:sp>
          <p:nvSpPr>
            <p:cNvPr id="13" name="object 13"/>
            <p:cNvSpPr/>
            <p:nvPr/>
          </p:nvSpPr>
          <p:spPr>
            <a:xfrm>
              <a:off x="1085088" y="1266444"/>
              <a:ext cx="2545080" cy="26776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154167" y="1287780"/>
              <a:ext cx="2546604" cy="26776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20596" y="827532"/>
              <a:ext cx="5637276" cy="34701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1264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1264" y="827532"/>
              <a:ext cx="5637276" cy="34701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1264" y="827532"/>
              <a:ext cx="5637276" cy="34701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1264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1264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1264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20596" y="827532"/>
              <a:ext cx="5637276" cy="34701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20596" y="827532"/>
              <a:ext cx="5637276" cy="34701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20596" y="827532"/>
              <a:ext cx="5637276" cy="34701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1264" y="827532"/>
              <a:ext cx="5637276" cy="34701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09928" y="827532"/>
              <a:ext cx="5637276" cy="34701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20596" y="870204"/>
              <a:ext cx="5637276" cy="33939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20596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1264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1264" y="877824"/>
              <a:ext cx="5637276" cy="34076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20596" y="827532"/>
              <a:ext cx="5637276" cy="34701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20596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1264" y="882396"/>
              <a:ext cx="5637276" cy="34030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1264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1264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1264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20596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20596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20596" y="827532"/>
              <a:ext cx="5637276" cy="34701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1264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20596" y="835152"/>
              <a:ext cx="5637276" cy="34503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20596" y="827532"/>
              <a:ext cx="5637276" cy="34701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1264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20596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1264" y="827532"/>
              <a:ext cx="5637276" cy="34701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20596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1264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09928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1264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20596" y="827532"/>
              <a:ext cx="5637276" cy="34701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1264" y="827532"/>
              <a:ext cx="5637276" cy="34701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1264" y="827532"/>
              <a:ext cx="5637276" cy="34701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20596" y="827532"/>
              <a:ext cx="5637276" cy="34701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20596" y="827532"/>
              <a:ext cx="5637276" cy="34701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09928" y="827532"/>
              <a:ext cx="5637276" cy="34701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20596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690116" y="845820"/>
              <a:ext cx="5710428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20596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5836" y="880872"/>
              <a:ext cx="5654040" cy="33604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20596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20596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20596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20596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1264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1264" y="882396"/>
              <a:ext cx="5637276" cy="34030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20596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00784" y="845820"/>
              <a:ext cx="5646420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1264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1264" y="886968"/>
              <a:ext cx="5637276" cy="33985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5836" y="891540"/>
              <a:ext cx="5586984" cy="33604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1757172" y="880872"/>
            <a:ext cx="5586983" cy="3346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1264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1264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20596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20596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20596" y="827532"/>
              <a:ext cx="5637276" cy="34701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20596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20596" y="827532"/>
              <a:ext cx="5637276" cy="34701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20596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1264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20596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5836" y="891540"/>
              <a:ext cx="5586984" cy="33604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1722120" y="877824"/>
            <a:ext cx="5633085" cy="3388360"/>
            <a:chOff x="1722120" y="877824"/>
            <a:chExt cx="5633085" cy="3388360"/>
          </a:xfrm>
        </p:grpSpPr>
        <p:sp>
          <p:nvSpPr>
            <p:cNvPr id="6" name="object 6"/>
            <p:cNvSpPr/>
            <p:nvPr/>
          </p:nvSpPr>
          <p:spPr>
            <a:xfrm>
              <a:off x="1767840" y="891540"/>
              <a:ext cx="5586984" cy="33467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722120" y="877824"/>
              <a:ext cx="5622035" cy="33878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09928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1264" y="827532"/>
              <a:ext cx="5637276" cy="34701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20596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1264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20596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1264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20596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20596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1264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1264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5836" y="891540"/>
              <a:ext cx="5586984" cy="33604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1731264" y="879347"/>
            <a:ext cx="5645150" cy="3386454"/>
            <a:chOff x="1731264" y="879347"/>
            <a:chExt cx="5645150" cy="3386454"/>
          </a:xfrm>
        </p:grpSpPr>
        <p:sp>
          <p:nvSpPr>
            <p:cNvPr id="6" name="object 6"/>
            <p:cNvSpPr/>
            <p:nvPr/>
          </p:nvSpPr>
          <p:spPr>
            <a:xfrm>
              <a:off x="1767840" y="891539"/>
              <a:ext cx="5586984" cy="33467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731264" y="879347"/>
              <a:ext cx="5644895" cy="3386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1264" y="879348"/>
              <a:ext cx="5637276" cy="34061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20596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20596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1264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1264" y="827532"/>
              <a:ext cx="5637276" cy="34701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1264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09928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1264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1264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20596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5836" y="891540"/>
              <a:ext cx="5586984" cy="33604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767840" y="891540"/>
              <a:ext cx="5586984" cy="33467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722120" y="879348"/>
              <a:ext cx="5675376" cy="3386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656588" y="877824"/>
              <a:ext cx="5698236" cy="33863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1264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1264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20596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1264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20596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1264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09928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1264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1264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1264" y="827532"/>
              <a:ext cx="5637276" cy="34701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1264" y="845820"/>
              <a:ext cx="5615940" cy="34701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20596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1264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20596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1264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1264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1264" y="827532"/>
              <a:ext cx="5637276" cy="34701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20596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1264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1264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1264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20596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20596" y="827532"/>
              <a:ext cx="5637276" cy="34701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1264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09928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1264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20596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20596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09928" y="827532"/>
              <a:ext cx="5637276" cy="34701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20596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20596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1264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20596" y="845820"/>
              <a:ext cx="5637276" cy="34701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20596" y="827532"/>
              <a:ext cx="5637276" cy="34701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20596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20596" y="827532"/>
              <a:ext cx="5637276" cy="34701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1264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20596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1264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31264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20596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20596" y="827532"/>
              <a:ext cx="5637276" cy="34701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6710" y="764794"/>
            <a:ext cx="5837555" cy="3597275"/>
            <a:chOff x="1616710" y="764794"/>
            <a:chExt cx="5837555" cy="3597275"/>
          </a:xfrm>
        </p:grpSpPr>
        <p:sp>
          <p:nvSpPr>
            <p:cNvPr id="3" name="object 3"/>
            <p:cNvSpPr/>
            <p:nvPr/>
          </p:nvSpPr>
          <p:spPr>
            <a:xfrm>
              <a:off x="1720596" y="845820"/>
              <a:ext cx="5637276" cy="3451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80210" y="828294"/>
              <a:ext cx="5710555" cy="3470275"/>
            </a:xfrm>
            <a:custGeom>
              <a:avLst/>
              <a:gdLst/>
              <a:ahLst/>
              <a:cxnLst/>
              <a:rect l="l" t="t" r="r" b="b"/>
              <a:pathLst>
                <a:path w="5710555" h="3470275">
                  <a:moveTo>
                    <a:pt x="0" y="3470148"/>
                  </a:moveTo>
                  <a:lnTo>
                    <a:pt x="5710428" y="3470148"/>
                  </a:lnTo>
                  <a:lnTo>
                    <a:pt x="571042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6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2023-09-07T06:04:38Z</dcterms:created>
  <dcterms:modified xsi:type="dcterms:W3CDTF">2023-09-07T06:04:38Z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2023-09-07T00:00:00Z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2023-09-07T00:00:00Z</vt:filetime>
  </property>
</Properties>
</file>