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Patrick Hand"/>
      <p:regular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Alfa Slab On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hlk/XClC0l6O30dbsF9npvz1bC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2" Type="http://schemas.openxmlformats.org/officeDocument/2006/relationships/font" Target="fonts/AlfaSlabOne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trickHand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3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3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3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4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4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4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4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527175" y="630225"/>
            <a:ext cx="81762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120">
                <a:latin typeface="Alfa Slab One"/>
                <a:ea typeface="Alfa Slab One"/>
                <a:cs typeface="Alfa Slab One"/>
                <a:sym typeface="Alfa Slab One"/>
              </a:rPr>
              <a:t>SUBTRACTION CHATS</a:t>
            </a:r>
            <a:endParaRPr sz="512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925" y="956975"/>
            <a:ext cx="7006674" cy="40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0"/>
          <p:cNvSpPr txBox="1"/>
          <p:nvPr/>
        </p:nvSpPr>
        <p:spPr>
          <a:xfrm>
            <a:off x="-25" y="17365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6 - 5 = 1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40600"/>
            <a:ext cx="8839199" cy="3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 txBox="1"/>
          <p:nvPr/>
        </p:nvSpPr>
        <p:spPr>
          <a:xfrm>
            <a:off x="-25" y="17365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6 - 1 = 5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225" y="791375"/>
            <a:ext cx="4989548" cy="41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/>
        </p:nvSpPr>
        <p:spPr>
          <a:xfrm>
            <a:off x="1035300" y="144875"/>
            <a:ext cx="707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6 - 3 = 3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763" y="945850"/>
            <a:ext cx="5190477" cy="38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1069363" y="207700"/>
            <a:ext cx="7005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12 - 4 = 8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972900" y="196350"/>
            <a:ext cx="7198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2350" y="905750"/>
            <a:ext cx="4919301" cy="40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0" y="147885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" sz="12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30 - 12 = 18</a:t>
            </a:r>
            <a:endParaRPr b="0" i="0" sz="12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75" y="1243300"/>
            <a:ext cx="5623050" cy="37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501475" y="475775"/>
            <a:ext cx="848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870600" y="219050"/>
            <a:ext cx="740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350" y="972550"/>
            <a:ext cx="6029297" cy="40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6 - 5 = 1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972900" y="207700"/>
            <a:ext cx="7198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288" y="1017975"/>
            <a:ext cx="5625421" cy="40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12 - 1 = 11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/>
        </p:nvSpPr>
        <p:spPr>
          <a:xfrm>
            <a:off x="1041000" y="230425"/>
            <a:ext cx="7062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350" y="949850"/>
            <a:ext cx="6029297" cy="40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9 - 2 = 7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/>
        </p:nvSpPr>
        <p:spPr>
          <a:xfrm>
            <a:off x="948300" y="185000"/>
            <a:ext cx="72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250" y="972550"/>
            <a:ext cx="6123505" cy="40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6 - 1 = 5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1004250" y="321250"/>
            <a:ext cx="713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175" y="1052025"/>
            <a:ext cx="5899638" cy="401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12 - 6 = 6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501475" y="475775"/>
            <a:ext cx="848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1360825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6 - 1 = 5</a:t>
            </a:r>
            <a:endParaRPr b="0" i="0" sz="1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971850" y="185025"/>
            <a:ext cx="720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350" y="927125"/>
            <a:ext cx="6029297" cy="40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24 - 2 = 22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/>
        </p:nvSpPr>
        <p:spPr>
          <a:xfrm>
            <a:off x="0" y="23735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 b="5704" l="0" r="0" t="0"/>
          <a:stretch/>
        </p:blipFill>
        <p:spPr>
          <a:xfrm>
            <a:off x="2590800" y="475775"/>
            <a:ext cx="6629400" cy="470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4 - 1 = 3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700" y="961322"/>
            <a:ext cx="5760599" cy="38394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-25" y="17365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6 - 4 = 2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00" y="720700"/>
            <a:ext cx="7308950" cy="49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"/>
          <p:cNvSpPr txBox="1"/>
          <p:nvPr/>
        </p:nvSpPr>
        <p:spPr>
          <a:xfrm>
            <a:off x="-25" y="173650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Here’s the model, what the story?</a:t>
            </a:r>
            <a:endParaRPr b="0" i="0" sz="3000" u="none" cap="none" strike="noStrike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/>
        </p:nvSpPr>
        <p:spPr>
          <a:xfrm>
            <a:off x="0" y="14788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10 - 10 = 0</a:t>
            </a:r>
            <a:endParaRPr b="0" i="0" sz="13000" u="none" cap="none" strike="noStrike">
              <a:solidFill>
                <a:schemeClr val="dk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