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91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30"/>
    <p:restoredTop sz="94774"/>
  </p:normalViewPr>
  <p:slideViewPr>
    <p:cSldViewPr snapToGrid="0" snapToObjects="1">
      <p:cViewPr varScale="1">
        <p:scale>
          <a:sx n="105" d="100"/>
          <a:sy n="105" d="100"/>
        </p:scale>
        <p:origin x="3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D58D9-1E33-2347-B597-7A5BC80990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3A7EF-D940-D24E-863F-C5FFDF7B9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563F1-880E-284B-B7C6-F74591B1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977FA-B1DD-CD40-9D23-9665AA3C5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14AD1-8800-D24B-AEA1-7A76D748D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236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9A72A-2D24-5940-9AF2-F90854C44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123AB7-F9C1-654A-B7B2-084DBD9B4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2CB1A-6F0D-C541-B87D-E252929C0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60C75-DBE6-AD4C-A97A-6CA8243BD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F6006-422B-6A44-A6AB-1BBB840B1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7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7CE29D-D454-1040-80BD-F81E163AAE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58C49B-0BBA-E646-A888-6CB812F36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8EFC2-1474-6247-B098-265B3CF3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E8408-1E77-BE4B-9F2A-062C4BFE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12CBF-B707-A946-ADAD-BF85EE04E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8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454FA-F446-0D40-87D9-FFABC8E18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F4277-F454-7449-9932-92EDD28B5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65F14-6157-B540-8460-CD1D964AA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18FE9-F9CF-3D43-823C-A64D41B8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62DF1-C210-7C49-B75A-BEE168D3C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44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D28D-4801-4E4C-BC6F-72D1EFAF2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E3229-7FDA-8247-8EAF-68A5AC9D6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3708E-EAF5-1C41-AF5F-36FF06E62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59C43-D83C-A341-970D-8C2F74125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14529-3828-BD42-A318-AE0D3E9DE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1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23E6A-2F02-ED46-81C9-FA32EBA34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205BB-C615-C041-A308-08BBD3C43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13D5F9-8E79-1747-84C9-9DFA465741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5B0691-4A76-784A-BDAE-521844C93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5C4A1-6A61-D748-826D-70B8A8FB0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5DD3A9-3859-D647-A37D-AD481961D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6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FC660-11FE-5444-B171-94236A1C6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BF3CC-DFAC-CF4D-9E25-27E0A3D98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EB8EB6-BFC6-8041-8054-E63B3A339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A79D91-DCDC-9445-A75F-B02EBFA2EA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E9B8B5-5D9E-A04B-9A53-F8E46EE442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0A0919-4AFC-3843-97AB-A50DDB851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13C69B-DE8C-FF41-8913-C62E38132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BB349-5E37-0841-AD9E-47A623D02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80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24B12-C834-0047-A168-48704CE5C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05C3E0-9F2B-CD4E-9172-3A0C20AA1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174021-95B5-DC4F-973C-6ED46FD58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A47C3D-DF55-CE4C-B189-2F1FA3113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2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8E65C8-62E9-9740-B1BA-10B0289E2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9FF50A-6C17-2747-BD0E-E0B781089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FE9E5-EA52-534B-AA63-F55CA7291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40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073D6-88D8-424A-9C12-2D415425C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92C29-E21A-CF40-8D7E-4656350BF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6469B7-7595-864E-A7F0-50976AAE4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F63174-7B5B-1645-AAA1-FF4C2E0A0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079B17-8EE4-A74B-83C3-49BFFF149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EF5CD-CD23-E94F-8150-9D3A06030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3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79E60-D210-2F4F-AA91-D410E32A8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58409F-8D63-444A-B4B1-42B7E81444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80D083-9CCB-454E-A285-391832052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BADD89-0FC9-7843-A91D-8AE3B3754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2A30B-7061-274F-A855-DFCC27F87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44457-CB66-E347-BF3B-793CEF851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3CEDDF-9A24-9141-87A8-81E9B94FF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2FC87-685C-AF48-8154-208D8BBA6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C772C-081B-EF40-9C77-6ACF53E1F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C3CA3-19AA-C649-A34F-7D1119D4E34E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04745-775B-8242-AD6F-5249D3C19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D94C-631D-474E-A6BA-E6E1C2E8D7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A263D-4759-594B-9F9C-83CD2015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09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8457534" y="6059323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581340" y="5723668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1372755" y="372435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-755904" y="4187476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126301" y="2354125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14254" y="3005864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chemeClr val="tx1">
                <a:lumMod val="95000"/>
                <a:lumOff val="5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656177C-ADAC-2646-A073-8ECAF5EABECE}"/>
              </a:ext>
            </a:extLst>
          </p:cNvPr>
          <p:cNvSpPr/>
          <p:nvPr/>
        </p:nvSpPr>
        <p:spPr>
          <a:xfrm>
            <a:off x="7454931" y="2215676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55BAD32-FEBC-8442-8E5C-C74052D83880}"/>
              </a:ext>
            </a:extLst>
          </p:cNvPr>
          <p:cNvSpPr/>
          <p:nvPr/>
        </p:nvSpPr>
        <p:spPr>
          <a:xfrm>
            <a:off x="6883431" y="3130076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43F3B7-FF11-5E4D-ADC1-5E29CC68724E}"/>
              </a:ext>
            </a:extLst>
          </p:cNvPr>
          <p:cNvSpPr/>
          <p:nvPr/>
        </p:nvSpPr>
        <p:spPr>
          <a:xfrm>
            <a:off x="7969281" y="3144363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10DA374-6B61-2A4F-B91F-381C7FBBE77E}"/>
              </a:ext>
            </a:extLst>
          </p:cNvPr>
          <p:cNvSpPr/>
          <p:nvPr/>
        </p:nvSpPr>
        <p:spPr>
          <a:xfrm>
            <a:off x="6364053" y="1683325"/>
            <a:ext cx="2935705" cy="2935705"/>
          </a:xfrm>
          <a:prstGeom prst="ellipse">
            <a:avLst/>
          </a:prstGeom>
          <a:noFill/>
          <a:ln w="1016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BF4BF32-C98D-BA49-943A-89E7BC4A9330}"/>
              </a:ext>
            </a:extLst>
          </p:cNvPr>
          <p:cNvSpPr/>
          <p:nvPr/>
        </p:nvSpPr>
        <p:spPr>
          <a:xfrm>
            <a:off x="3988897" y="2263171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10F2938-D455-D046-A995-1AB143F8D08F}"/>
              </a:ext>
            </a:extLst>
          </p:cNvPr>
          <p:cNvSpPr/>
          <p:nvPr/>
        </p:nvSpPr>
        <p:spPr>
          <a:xfrm>
            <a:off x="3417397" y="3177571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46A220B-FC24-794F-8651-19C044AFDF10}"/>
              </a:ext>
            </a:extLst>
          </p:cNvPr>
          <p:cNvSpPr/>
          <p:nvPr/>
        </p:nvSpPr>
        <p:spPr>
          <a:xfrm>
            <a:off x="4503247" y="3191858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AEF088C-A924-F44F-8F00-9253376E78DA}"/>
              </a:ext>
            </a:extLst>
          </p:cNvPr>
          <p:cNvSpPr/>
          <p:nvPr/>
        </p:nvSpPr>
        <p:spPr>
          <a:xfrm>
            <a:off x="2898019" y="1730820"/>
            <a:ext cx="2935705" cy="2935705"/>
          </a:xfrm>
          <a:prstGeom prst="ellipse">
            <a:avLst/>
          </a:prstGeom>
          <a:noFill/>
          <a:ln w="1016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859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2773604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0ACD2B4-F3DD-E943-9909-BE082A21C961}"/>
              </a:ext>
            </a:extLst>
          </p:cNvPr>
          <p:cNvSpPr/>
          <p:nvPr/>
        </p:nvSpPr>
        <p:spPr>
          <a:xfrm>
            <a:off x="2398644" y="1020417"/>
            <a:ext cx="2067339" cy="1881809"/>
          </a:xfrm>
          <a:prstGeom prst="roundRect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2A296E8-4EAD-7F4B-B592-5B3553658DC0}"/>
              </a:ext>
            </a:extLst>
          </p:cNvPr>
          <p:cNvSpPr/>
          <p:nvPr/>
        </p:nvSpPr>
        <p:spPr>
          <a:xfrm>
            <a:off x="2694541" y="1201090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83B37C30-6210-6C4A-96BB-CE63EBA17F09}"/>
              </a:ext>
            </a:extLst>
          </p:cNvPr>
          <p:cNvSpPr/>
          <p:nvPr/>
        </p:nvSpPr>
        <p:spPr>
          <a:xfrm>
            <a:off x="3628131" y="1201090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4B0B22EF-F987-2048-ADA0-E38D36878B96}"/>
              </a:ext>
            </a:extLst>
          </p:cNvPr>
          <p:cNvSpPr/>
          <p:nvPr/>
        </p:nvSpPr>
        <p:spPr>
          <a:xfrm>
            <a:off x="2694541" y="2103050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AA21C70A-3B3A-2543-980F-850A67B3C1FB}"/>
              </a:ext>
            </a:extLst>
          </p:cNvPr>
          <p:cNvSpPr/>
          <p:nvPr/>
        </p:nvSpPr>
        <p:spPr>
          <a:xfrm>
            <a:off x="3628131" y="2103050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5A3C170C-99F7-304E-B809-3B450F71F6D0}"/>
              </a:ext>
            </a:extLst>
          </p:cNvPr>
          <p:cNvSpPr/>
          <p:nvPr/>
        </p:nvSpPr>
        <p:spPr>
          <a:xfrm>
            <a:off x="3154138" y="1674931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52DFB4AD-0B7B-5948-9362-F45CE1195895}"/>
              </a:ext>
            </a:extLst>
          </p:cNvPr>
          <p:cNvSpPr/>
          <p:nvPr/>
        </p:nvSpPr>
        <p:spPr>
          <a:xfrm>
            <a:off x="7420905" y="1020417"/>
            <a:ext cx="2067339" cy="1881809"/>
          </a:xfrm>
          <a:prstGeom prst="roundRect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7495D35-FF47-BB49-A515-CCE9B3B3951B}"/>
              </a:ext>
            </a:extLst>
          </p:cNvPr>
          <p:cNvSpPr/>
          <p:nvPr/>
        </p:nvSpPr>
        <p:spPr>
          <a:xfrm>
            <a:off x="7716802" y="1201090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2C1A5E8D-3444-084C-94EF-A147A3B310C9}"/>
              </a:ext>
            </a:extLst>
          </p:cNvPr>
          <p:cNvSpPr/>
          <p:nvPr/>
        </p:nvSpPr>
        <p:spPr>
          <a:xfrm>
            <a:off x="8650392" y="1201090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928D1F29-921C-0C4A-A51A-7F47AD91A627}"/>
              </a:ext>
            </a:extLst>
          </p:cNvPr>
          <p:cNvSpPr/>
          <p:nvPr/>
        </p:nvSpPr>
        <p:spPr>
          <a:xfrm>
            <a:off x="7716802" y="2103050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67C4FE53-D5D7-BF46-BB0D-D1041C5F8619}"/>
              </a:ext>
            </a:extLst>
          </p:cNvPr>
          <p:cNvSpPr/>
          <p:nvPr/>
        </p:nvSpPr>
        <p:spPr>
          <a:xfrm>
            <a:off x="8650392" y="2103050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C495C8EA-7C07-EE49-98EA-B69C142FB17A}"/>
              </a:ext>
            </a:extLst>
          </p:cNvPr>
          <p:cNvSpPr/>
          <p:nvPr/>
        </p:nvSpPr>
        <p:spPr>
          <a:xfrm>
            <a:off x="8176399" y="1674931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ounded Rectangle 86">
            <a:extLst>
              <a:ext uri="{FF2B5EF4-FFF2-40B4-BE49-F238E27FC236}">
                <a16:creationId xmlns:a16="http://schemas.microsoft.com/office/drawing/2014/main" id="{8B717610-007C-2D40-BD9B-84D64C3C1310}"/>
              </a:ext>
            </a:extLst>
          </p:cNvPr>
          <p:cNvSpPr/>
          <p:nvPr/>
        </p:nvSpPr>
        <p:spPr>
          <a:xfrm>
            <a:off x="2398644" y="4031805"/>
            <a:ext cx="2067339" cy="1881809"/>
          </a:xfrm>
          <a:prstGeom prst="roundRect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90648F7A-8E85-0F4E-BC6A-1364C2270BA4}"/>
              </a:ext>
            </a:extLst>
          </p:cNvPr>
          <p:cNvSpPr/>
          <p:nvPr/>
        </p:nvSpPr>
        <p:spPr>
          <a:xfrm>
            <a:off x="2694541" y="4212478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9184B73C-66DA-3B49-A81B-B984B7677CAC}"/>
              </a:ext>
            </a:extLst>
          </p:cNvPr>
          <p:cNvSpPr/>
          <p:nvPr/>
        </p:nvSpPr>
        <p:spPr>
          <a:xfrm>
            <a:off x="3628131" y="4212478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65718840-0D1E-834A-A195-CBBF31688EBF}"/>
              </a:ext>
            </a:extLst>
          </p:cNvPr>
          <p:cNvSpPr/>
          <p:nvPr/>
        </p:nvSpPr>
        <p:spPr>
          <a:xfrm>
            <a:off x="2694541" y="5114438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BFCB6D52-FAC0-5F46-8A0C-C0C16D7A9B55}"/>
              </a:ext>
            </a:extLst>
          </p:cNvPr>
          <p:cNvSpPr/>
          <p:nvPr/>
        </p:nvSpPr>
        <p:spPr>
          <a:xfrm>
            <a:off x="3628131" y="5114438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2409AEB0-6E18-2F44-9EAE-4352199554E3}"/>
              </a:ext>
            </a:extLst>
          </p:cNvPr>
          <p:cNvSpPr/>
          <p:nvPr/>
        </p:nvSpPr>
        <p:spPr>
          <a:xfrm>
            <a:off x="3154138" y="4686319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ounded Rectangle 92">
            <a:extLst>
              <a:ext uri="{FF2B5EF4-FFF2-40B4-BE49-F238E27FC236}">
                <a16:creationId xmlns:a16="http://schemas.microsoft.com/office/drawing/2014/main" id="{0A1B7C78-977C-714F-8B90-E881AC2D74D9}"/>
              </a:ext>
            </a:extLst>
          </p:cNvPr>
          <p:cNvSpPr/>
          <p:nvPr/>
        </p:nvSpPr>
        <p:spPr>
          <a:xfrm>
            <a:off x="7420905" y="4031805"/>
            <a:ext cx="2067339" cy="1881809"/>
          </a:xfrm>
          <a:prstGeom prst="roundRect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2BB97E93-DF88-B145-A1F0-6F15EB6E1E4B}"/>
              </a:ext>
            </a:extLst>
          </p:cNvPr>
          <p:cNvSpPr/>
          <p:nvPr/>
        </p:nvSpPr>
        <p:spPr>
          <a:xfrm>
            <a:off x="7716802" y="4212478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D234B3A-BCAC-6441-AE00-D605BDBC5E92}"/>
              </a:ext>
            </a:extLst>
          </p:cNvPr>
          <p:cNvSpPr/>
          <p:nvPr/>
        </p:nvSpPr>
        <p:spPr>
          <a:xfrm>
            <a:off x="8650392" y="4212478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789E3764-6878-FA4E-AE84-8CB147D67A25}"/>
              </a:ext>
            </a:extLst>
          </p:cNvPr>
          <p:cNvSpPr/>
          <p:nvPr/>
        </p:nvSpPr>
        <p:spPr>
          <a:xfrm>
            <a:off x="7716802" y="5114438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4D1D9810-83F8-4441-BFB4-FC271547A52B}"/>
              </a:ext>
            </a:extLst>
          </p:cNvPr>
          <p:cNvSpPr/>
          <p:nvPr/>
        </p:nvSpPr>
        <p:spPr>
          <a:xfrm>
            <a:off x="8650392" y="5114438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43B3DDB2-1238-2041-8183-AE71656784CA}"/>
              </a:ext>
            </a:extLst>
          </p:cNvPr>
          <p:cNvSpPr/>
          <p:nvPr/>
        </p:nvSpPr>
        <p:spPr>
          <a:xfrm>
            <a:off x="8176399" y="4686319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Rounded Rectangle 98">
            <a:extLst>
              <a:ext uri="{FF2B5EF4-FFF2-40B4-BE49-F238E27FC236}">
                <a16:creationId xmlns:a16="http://schemas.microsoft.com/office/drawing/2014/main" id="{6C8ED25A-3D48-654C-A810-59284B5CF906}"/>
              </a:ext>
            </a:extLst>
          </p:cNvPr>
          <p:cNvSpPr/>
          <p:nvPr/>
        </p:nvSpPr>
        <p:spPr>
          <a:xfrm>
            <a:off x="4910199" y="2581153"/>
            <a:ext cx="2067339" cy="1881809"/>
          </a:xfrm>
          <a:prstGeom prst="roundRect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E4F58781-4171-5042-B1A4-4E78D199868C}"/>
              </a:ext>
            </a:extLst>
          </p:cNvPr>
          <p:cNvSpPr/>
          <p:nvPr/>
        </p:nvSpPr>
        <p:spPr>
          <a:xfrm>
            <a:off x="5206096" y="2761826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6695EC2A-7D9B-FE4B-8A0E-7EFC69B1391C}"/>
              </a:ext>
            </a:extLst>
          </p:cNvPr>
          <p:cNvSpPr/>
          <p:nvPr/>
        </p:nvSpPr>
        <p:spPr>
          <a:xfrm>
            <a:off x="6139686" y="2761826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9BB426DF-ABB6-C347-955F-0E27D0341599}"/>
              </a:ext>
            </a:extLst>
          </p:cNvPr>
          <p:cNvSpPr/>
          <p:nvPr/>
        </p:nvSpPr>
        <p:spPr>
          <a:xfrm>
            <a:off x="5206096" y="3663786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1E625E0F-7411-C145-8B04-99745549E59F}"/>
              </a:ext>
            </a:extLst>
          </p:cNvPr>
          <p:cNvSpPr/>
          <p:nvPr/>
        </p:nvSpPr>
        <p:spPr>
          <a:xfrm>
            <a:off x="6139686" y="3663786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EB4315DF-D869-7A45-9722-659A05A9EE90}"/>
              </a:ext>
            </a:extLst>
          </p:cNvPr>
          <p:cNvSpPr/>
          <p:nvPr/>
        </p:nvSpPr>
        <p:spPr>
          <a:xfrm>
            <a:off x="5665693" y="3235667"/>
            <a:ext cx="547681" cy="54247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661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87869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E0CA36B-911C-7143-BB05-ED81BA83C3BA}"/>
              </a:ext>
            </a:extLst>
          </p:cNvPr>
          <p:cNvSpPr/>
          <p:nvPr/>
        </p:nvSpPr>
        <p:spPr>
          <a:xfrm>
            <a:off x="3483200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56D3251-0F74-EA46-B077-B7E06A6CFAEC}"/>
              </a:ext>
            </a:extLst>
          </p:cNvPr>
          <p:cNvSpPr/>
          <p:nvPr/>
        </p:nvSpPr>
        <p:spPr>
          <a:xfrm>
            <a:off x="3787999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543629D-3046-6C47-8106-B44CE680DBAC}"/>
              </a:ext>
            </a:extLst>
          </p:cNvPr>
          <p:cNvSpPr/>
          <p:nvPr/>
        </p:nvSpPr>
        <p:spPr>
          <a:xfrm>
            <a:off x="4083469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CB43359-8A65-5A4C-B9F3-0476377209C3}"/>
              </a:ext>
            </a:extLst>
          </p:cNvPr>
          <p:cNvSpPr/>
          <p:nvPr/>
        </p:nvSpPr>
        <p:spPr>
          <a:xfrm>
            <a:off x="4384027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ACD0AC1-BAED-204B-A36B-A9432CCD7059}"/>
              </a:ext>
            </a:extLst>
          </p:cNvPr>
          <p:cNvCxnSpPr/>
          <p:nvPr/>
        </p:nvCxnSpPr>
        <p:spPr>
          <a:xfrm>
            <a:off x="3340608" y="1600206"/>
            <a:ext cx="1361365" cy="2843614"/>
          </a:xfrm>
          <a:prstGeom prst="line">
            <a:avLst/>
          </a:prstGeom>
          <a:ln w="152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38A0FF48-B77A-3547-9EE8-C1181E10557A}"/>
              </a:ext>
            </a:extLst>
          </p:cNvPr>
          <p:cNvSpPr/>
          <p:nvPr/>
        </p:nvSpPr>
        <p:spPr>
          <a:xfrm>
            <a:off x="5052003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19ED2A9-F460-1D47-9B28-ACAF1AA986A5}"/>
              </a:ext>
            </a:extLst>
          </p:cNvPr>
          <p:cNvSpPr/>
          <p:nvPr/>
        </p:nvSpPr>
        <p:spPr>
          <a:xfrm>
            <a:off x="5356802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5F1F3CF-6490-8F48-88E1-0DF4AB77B715}"/>
              </a:ext>
            </a:extLst>
          </p:cNvPr>
          <p:cNvSpPr/>
          <p:nvPr/>
        </p:nvSpPr>
        <p:spPr>
          <a:xfrm>
            <a:off x="5652272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E1744AB-C899-7C46-87C8-078E9E1959C9}"/>
              </a:ext>
            </a:extLst>
          </p:cNvPr>
          <p:cNvSpPr/>
          <p:nvPr/>
        </p:nvSpPr>
        <p:spPr>
          <a:xfrm>
            <a:off x="5952830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C096323-60E4-A048-A164-7454FE60844B}"/>
              </a:ext>
            </a:extLst>
          </p:cNvPr>
          <p:cNvCxnSpPr/>
          <p:nvPr/>
        </p:nvCxnSpPr>
        <p:spPr>
          <a:xfrm>
            <a:off x="4909411" y="1600206"/>
            <a:ext cx="1361365" cy="2843614"/>
          </a:xfrm>
          <a:prstGeom prst="line">
            <a:avLst/>
          </a:prstGeom>
          <a:ln w="152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202BFE02-77D7-FA45-B5D9-F832E9A13824}"/>
              </a:ext>
            </a:extLst>
          </p:cNvPr>
          <p:cNvSpPr/>
          <p:nvPr/>
        </p:nvSpPr>
        <p:spPr>
          <a:xfrm>
            <a:off x="6620497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31ABAB6-3FF9-DB42-86F5-87AE3DAC5565}"/>
              </a:ext>
            </a:extLst>
          </p:cNvPr>
          <p:cNvSpPr/>
          <p:nvPr/>
        </p:nvSpPr>
        <p:spPr>
          <a:xfrm>
            <a:off x="6925296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1741500-24D6-4D45-9B07-95CBA7E11881}"/>
              </a:ext>
            </a:extLst>
          </p:cNvPr>
          <p:cNvSpPr/>
          <p:nvPr/>
        </p:nvSpPr>
        <p:spPr>
          <a:xfrm>
            <a:off x="7220766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5A414E7-C85A-DA4A-B117-256AE9C95E06}"/>
              </a:ext>
            </a:extLst>
          </p:cNvPr>
          <p:cNvSpPr/>
          <p:nvPr/>
        </p:nvSpPr>
        <p:spPr>
          <a:xfrm>
            <a:off x="7521324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BE18BEC-66B8-5649-B6C4-43E25C223F7C}"/>
              </a:ext>
            </a:extLst>
          </p:cNvPr>
          <p:cNvCxnSpPr/>
          <p:nvPr/>
        </p:nvCxnSpPr>
        <p:spPr>
          <a:xfrm>
            <a:off x="6477905" y="1600206"/>
            <a:ext cx="1361365" cy="2843614"/>
          </a:xfrm>
          <a:prstGeom prst="line">
            <a:avLst/>
          </a:prstGeom>
          <a:ln w="152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7662638F-110B-5D4A-929F-A3EE401E624D}"/>
              </a:ext>
            </a:extLst>
          </p:cNvPr>
          <p:cNvSpPr/>
          <p:nvPr/>
        </p:nvSpPr>
        <p:spPr>
          <a:xfrm>
            <a:off x="8289420" y="1727124"/>
            <a:ext cx="183834" cy="2619128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7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1241743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0ACD2B4-F3DD-E943-9909-BE082A21C961}"/>
              </a:ext>
            </a:extLst>
          </p:cNvPr>
          <p:cNvSpPr/>
          <p:nvPr/>
        </p:nvSpPr>
        <p:spPr>
          <a:xfrm>
            <a:off x="3040842" y="1983298"/>
            <a:ext cx="2557669" cy="2408583"/>
          </a:xfrm>
          <a:prstGeom prst="roundRect">
            <a:avLst/>
          </a:prstGeom>
          <a:noFill/>
          <a:ln w="952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2A296E8-4EAD-7F4B-B592-5B3553658DC0}"/>
              </a:ext>
            </a:extLst>
          </p:cNvPr>
          <p:cNvSpPr/>
          <p:nvPr/>
        </p:nvSpPr>
        <p:spPr>
          <a:xfrm>
            <a:off x="3383756" y="2409900"/>
            <a:ext cx="580020" cy="52040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22E0937-2BCB-064B-A2DA-5B8EE4C4A04F}"/>
              </a:ext>
            </a:extLst>
          </p:cNvPr>
          <p:cNvSpPr/>
          <p:nvPr/>
        </p:nvSpPr>
        <p:spPr>
          <a:xfrm>
            <a:off x="4669699" y="2409900"/>
            <a:ext cx="580020" cy="52040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76347D0-D6C8-8A4D-9ED1-0C9CFE8D63F9}"/>
              </a:ext>
            </a:extLst>
          </p:cNvPr>
          <p:cNvSpPr/>
          <p:nvPr/>
        </p:nvSpPr>
        <p:spPr>
          <a:xfrm>
            <a:off x="3383756" y="3501133"/>
            <a:ext cx="580020" cy="52040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0EC65EF-2301-814C-9B09-4D421A80AED9}"/>
              </a:ext>
            </a:extLst>
          </p:cNvPr>
          <p:cNvSpPr/>
          <p:nvPr/>
        </p:nvSpPr>
        <p:spPr>
          <a:xfrm>
            <a:off x="4669699" y="3501133"/>
            <a:ext cx="580020" cy="52040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DBD10EB-0C69-3B41-8683-58F80ED3354C}"/>
              </a:ext>
            </a:extLst>
          </p:cNvPr>
          <p:cNvSpPr/>
          <p:nvPr/>
        </p:nvSpPr>
        <p:spPr>
          <a:xfrm>
            <a:off x="4033618" y="3014704"/>
            <a:ext cx="580020" cy="52040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1B24339B-6507-734E-BC5D-E3C7877227FB}"/>
              </a:ext>
            </a:extLst>
          </p:cNvPr>
          <p:cNvSpPr/>
          <p:nvPr/>
        </p:nvSpPr>
        <p:spPr>
          <a:xfrm>
            <a:off x="6788560" y="1983298"/>
            <a:ext cx="2557669" cy="2408583"/>
          </a:xfrm>
          <a:prstGeom prst="roundRect">
            <a:avLst/>
          </a:prstGeom>
          <a:noFill/>
          <a:ln w="952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7B62202-D4C6-3D4D-8594-505321549E67}"/>
              </a:ext>
            </a:extLst>
          </p:cNvPr>
          <p:cNvSpPr/>
          <p:nvPr/>
        </p:nvSpPr>
        <p:spPr>
          <a:xfrm>
            <a:off x="7131474" y="2409900"/>
            <a:ext cx="580020" cy="52040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9F04ED3-B1E3-C041-92EB-1B94A4F7BBC4}"/>
              </a:ext>
            </a:extLst>
          </p:cNvPr>
          <p:cNvSpPr/>
          <p:nvPr/>
        </p:nvSpPr>
        <p:spPr>
          <a:xfrm>
            <a:off x="8417417" y="2409900"/>
            <a:ext cx="580020" cy="52040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2695874-3A41-8E49-8383-9DB891C13150}"/>
              </a:ext>
            </a:extLst>
          </p:cNvPr>
          <p:cNvSpPr/>
          <p:nvPr/>
        </p:nvSpPr>
        <p:spPr>
          <a:xfrm>
            <a:off x="7131474" y="3501133"/>
            <a:ext cx="580020" cy="52040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99536FD-D282-474C-B3F1-AE51AD73684B}"/>
              </a:ext>
            </a:extLst>
          </p:cNvPr>
          <p:cNvSpPr/>
          <p:nvPr/>
        </p:nvSpPr>
        <p:spPr>
          <a:xfrm>
            <a:off x="8417417" y="3501133"/>
            <a:ext cx="580020" cy="52040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CB8F2C48-F765-5C49-BA71-E6DEC55F5255}"/>
              </a:ext>
            </a:extLst>
          </p:cNvPr>
          <p:cNvSpPr/>
          <p:nvPr/>
        </p:nvSpPr>
        <p:spPr>
          <a:xfrm>
            <a:off x="7781336" y="3014704"/>
            <a:ext cx="580020" cy="52040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648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3638713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1B24339B-6507-734E-BC5D-E3C7877227FB}"/>
              </a:ext>
            </a:extLst>
          </p:cNvPr>
          <p:cNvSpPr/>
          <p:nvPr/>
        </p:nvSpPr>
        <p:spPr>
          <a:xfrm>
            <a:off x="3470507" y="944534"/>
            <a:ext cx="2275130" cy="2026698"/>
          </a:xfrm>
          <a:prstGeom prst="roundRect">
            <a:avLst/>
          </a:prstGeom>
          <a:noFill/>
          <a:ln w="984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7B62202-D4C6-3D4D-8594-505321549E67}"/>
              </a:ext>
            </a:extLst>
          </p:cNvPr>
          <p:cNvSpPr/>
          <p:nvPr/>
        </p:nvSpPr>
        <p:spPr>
          <a:xfrm>
            <a:off x="3704188" y="1221449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9F04ED3-B1E3-C041-92EB-1B94A4F7BBC4}"/>
              </a:ext>
            </a:extLst>
          </p:cNvPr>
          <p:cNvSpPr/>
          <p:nvPr/>
        </p:nvSpPr>
        <p:spPr>
          <a:xfrm>
            <a:off x="4990131" y="1221449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2695874-3A41-8E49-8383-9DB891C13150}"/>
              </a:ext>
            </a:extLst>
          </p:cNvPr>
          <p:cNvSpPr/>
          <p:nvPr/>
        </p:nvSpPr>
        <p:spPr>
          <a:xfrm>
            <a:off x="3704188" y="2272558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99536FD-D282-474C-B3F1-AE51AD73684B}"/>
              </a:ext>
            </a:extLst>
          </p:cNvPr>
          <p:cNvSpPr/>
          <p:nvPr/>
        </p:nvSpPr>
        <p:spPr>
          <a:xfrm>
            <a:off x="4988230" y="2272558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CB8F2C48-F765-5C49-BA71-E6DEC55F5255}"/>
              </a:ext>
            </a:extLst>
          </p:cNvPr>
          <p:cNvSpPr/>
          <p:nvPr/>
        </p:nvSpPr>
        <p:spPr>
          <a:xfrm>
            <a:off x="4354050" y="1761395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5677395-D08E-5145-B298-85E5B278EDF7}"/>
              </a:ext>
            </a:extLst>
          </p:cNvPr>
          <p:cNvSpPr/>
          <p:nvPr/>
        </p:nvSpPr>
        <p:spPr>
          <a:xfrm>
            <a:off x="3470507" y="3744141"/>
            <a:ext cx="2275130" cy="2026698"/>
          </a:xfrm>
          <a:prstGeom prst="roundRect">
            <a:avLst/>
          </a:prstGeom>
          <a:noFill/>
          <a:ln w="984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C887A3D-D4B1-C64E-84CB-DD2D4F267EE2}"/>
              </a:ext>
            </a:extLst>
          </p:cNvPr>
          <p:cNvSpPr/>
          <p:nvPr/>
        </p:nvSpPr>
        <p:spPr>
          <a:xfrm>
            <a:off x="3704188" y="4021056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C4EA807-653E-9245-98B1-FBDAAC87E9D1}"/>
              </a:ext>
            </a:extLst>
          </p:cNvPr>
          <p:cNvSpPr/>
          <p:nvPr/>
        </p:nvSpPr>
        <p:spPr>
          <a:xfrm>
            <a:off x="4990131" y="4021056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004FB22-E707-6E41-B561-9F567581B955}"/>
              </a:ext>
            </a:extLst>
          </p:cNvPr>
          <p:cNvSpPr/>
          <p:nvPr/>
        </p:nvSpPr>
        <p:spPr>
          <a:xfrm>
            <a:off x="3704188" y="5072165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95C763B-966C-E248-9D10-C9245EF87516}"/>
              </a:ext>
            </a:extLst>
          </p:cNvPr>
          <p:cNvSpPr/>
          <p:nvPr/>
        </p:nvSpPr>
        <p:spPr>
          <a:xfrm>
            <a:off x="4988230" y="5072165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3EC34D8-4BB8-8B49-BF53-CD936FF0D515}"/>
              </a:ext>
            </a:extLst>
          </p:cNvPr>
          <p:cNvSpPr/>
          <p:nvPr/>
        </p:nvSpPr>
        <p:spPr>
          <a:xfrm>
            <a:off x="4354050" y="4561002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470D7CBA-A940-B249-BCDB-D89E231A5026}"/>
              </a:ext>
            </a:extLst>
          </p:cNvPr>
          <p:cNvSpPr/>
          <p:nvPr/>
        </p:nvSpPr>
        <p:spPr>
          <a:xfrm>
            <a:off x="6641435" y="944534"/>
            <a:ext cx="2275130" cy="2026698"/>
          </a:xfrm>
          <a:prstGeom prst="roundRect">
            <a:avLst/>
          </a:prstGeom>
          <a:noFill/>
          <a:ln w="984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CA5D776-A255-FC42-972C-1870F0BBB888}"/>
              </a:ext>
            </a:extLst>
          </p:cNvPr>
          <p:cNvSpPr/>
          <p:nvPr/>
        </p:nvSpPr>
        <p:spPr>
          <a:xfrm>
            <a:off x="6875116" y="1221449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1CFB21F-ECAC-5C46-81BA-86C56CA5EC48}"/>
              </a:ext>
            </a:extLst>
          </p:cNvPr>
          <p:cNvSpPr/>
          <p:nvPr/>
        </p:nvSpPr>
        <p:spPr>
          <a:xfrm>
            <a:off x="8161059" y="1221449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C3F14A7-0F22-B14A-97C6-A0A35814985A}"/>
              </a:ext>
            </a:extLst>
          </p:cNvPr>
          <p:cNvSpPr/>
          <p:nvPr/>
        </p:nvSpPr>
        <p:spPr>
          <a:xfrm>
            <a:off x="6875116" y="2272558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A617D5B-0BBF-2E4B-A2B1-00512AE6BCCE}"/>
              </a:ext>
            </a:extLst>
          </p:cNvPr>
          <p:cNvSpPr/>
          <p:nvPr/>
        </p:nvSpPr>
        <p:spPr>
          <a:xfrm>
            <a:off x="8159158" y="2272558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60DFF88-EA18-E949-B36A-9E78B750076D}"/>
              </a:ext>
            </a:extLst>
          </p:cNvPr>
          <p:cNvSpPr/>
          <p:nvPr/>
        </p:nvSpPr>
        <p:spPr>
          <a:xfrm>
            <a:off x="7524978" y="1761395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C3C100D0-0889-F241-AC01-3579AB6C4E2F}"/>
              </a:ext>
            </a:extLst>
          </p:cNvPr>
          <p:cNvSpPr/>
          <p:nvPr/>
        </p:nvSpPr>
        <p:spPr>
          <a:xfrm>
            <a:off x="6641435" y="3744141"/>
            <a:ext cx="2275130" cy="2026698"/>
          </a:xfrm>
          <a:prstGeom prst="roundRect">
            <a:avLst/>
          </a:prstGeom>
          <a:noFill/>
          <a:ln w="984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8A07F9E-1C78-1E42-9A00-F11E173FC828}"/>
              </a:ext>
            </a:extLst>
          </p:cNvPr>
          <p:cNvSpPr/>
          <p:nvPr/>
        </p:nvSpPr>
        <p:spPr>
          <a:xfrm>
            <a:off x="6875116" y="4021056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BDC86D8-59B1-2446-BC61-98EE1363FCA4}"/>
              </a:ext>
            </a:extLst>
          </p:cNvPr>
          <p:cNvSpPr/>
          <p:nvPr/>
        </p:nvSpPr>
        <p:spPr>
          <a:xfrm>
            <a:off x="8161059" y="4021056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276041F-C38F-F24A-ABFA-9D59E462AA34}"/>
              </a:ext>
            </a:extLst>
          </p:cNvPr>
          <p:cNvSpPr/>
          <p:nvPr/>
        </p:nvSpPr>
        <p:spPr>
          <a:xfrm>
            <a:off x="6875116" y="5072165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156DF94-3038-B945-A663-7D553802D7AF}"/>
              </a:ext>
            </a:extLst>
          </p:cNvPr>
          <p:cNvSpPr/>
          <p:nvPr/>
        </p:nvSpPr>
        <p:spPr>
          <a:xfrm>
            <a:off x="8159158" y="5072165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BB4E740-5FBF-D744-8941-B8A05868FF09}"/>
              </a:ext>
            </a:extLst>
          </p:cNvPr>
          <p:cNvSpPr/>
          <p:nvPr/>
        </p:nvSpPr>
        <p:spPr>
          <a:xfrm>
            <a:off x="7524978" y="4561002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887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4079023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1B24339B-6507-734E-BC5D-E3C7877227FB}"/>
              </a:ext>
            </a:extLst>
          </p:cNvPr>
          <p:cNvSpPr/>
          <p:nvPr/>
        </p:nvSpPr>
        <p:spPr>
          <a:xfrm>
            <a:off x="2118650" y="1003617"/>
            <a:ext cx="2093896" cy="1908532"/>
          </a:xfrm>
          <a:prstGeom prst="roundRect">
            <a:avLst/>
          </a:prstGeom>
          <a:noFill/>
          <a:ln w="857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7B62202-D4C6-3D4D-8594-505321549E67}"/>
              </a:ext>
            </a:extLst>
          </p:cNvPr>
          <p:cNvSpPr/>
          <p:nvPr/>
        </p:nvSpPr>
        <p:spPr>
          <a:xfrm>
            <a:off x="2282265" y="1234215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9F04ED3-B1E3-C041-92EB-1B94A4F7BBC4}"/>
              </a:ext>
            </a:extLst>
          </p:cNvPr>
          <p:cNvSpPr/>
          <p:nvPr/>
        </p:nvSpPr>
        <p:spPr>
          <a:xfrm>
            <a:off x="3568208" y="1234215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2695874-3A41-8E49-8383-9DB891C13150}"/>
              </a:ext>
            </a:extLst>
          </p:cNvPr>
          <p:cNvSpPr/>
          <p:nvPr/>
        </p:nvSpPr>
        <p:spPr>
          <a:xfrm>
            <a:off x="2282265" y="2285324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99536FD-D282-474C-B3F1-AE51AD73684B}"/>
              </a:ext>
            </a:extLst>
          </p:cNvPr>
          <p:cNvSpPr/>
          <p:nvPr/>
        </p:nvSpPr>
        <p:spPr>
          <a:xfrm>
            <a:off x="3566307" y="2285324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CB8F2C48-F765-5C49-BA71-E6DEC55F5255}"/>
              </a:ext>
            </a:extLst>
          </p:cNvPr>
          <p:cNvSpPr/>
          <p:nvPr/>
        </p:nvSpPr>
        <p:spPr>
          <a:xfrm>
            <a:off x="2932127" y="1774161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5677395-D08E-5145-B298-85E5B278EDF7}"/>
              </a:ext>
            </a:extLst>
          </p:cNvPr>
          <p:cNvSpPr/>
          <p:nvPr/>
        </p:nvSpPr>
        <p:spPr>
          <a:xfrm>
            <a:off x="2118650" y="3803224"/>
            <a:ext cx="2093896" cy="1908532"/>
          </a:xfrm>
          <a:prstGeom prst="roundRect">
            <a:avLst/>
          </a:prstGeom>
          <a:noFill/>
          <a:ln w="857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C887A3D-D4B1-C64E-84CB-DD2D4F267EE2}"/>
              </a:ext>
            </a:extLst>
          </p:cNvPr>
          <p:cNvSpPr/>
          <p:nvPr/>
        </p:nvSpPr>
        <p:spPr>
          <a:xfrm>
            <a:off x="2282265" y="4033822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C4EA807-653E-9245-98B1-FBDAAC87E9D1}"/>
              </a:ext>
            </a:extLst>
          </p:cNvPr>
          <p:cNvSpPr/>
          <p:nvPr/>
        </p:nvSpPr>
        <p:spPr>
          <a:xfrm>
            <a:off x="3568208" y="4033822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004FB22-E707-6E41-B561-9F567581B955}"/>
              </a:ext>
            </a:extLst>
          </p:cNvPr>
          <p:cNvSpPr/>
          <p:nvPr/>
        </p:nvSpPr>
        <p:spPr>
          <a:xfrm>
            <a:off x="2282265" y="5084931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95C763B-966C-E248-9D10-C9245EF87516}"/>
              </a:ext>
            </a:extLst>
          </p:cNvPr>
          <p:cNvSpPr/>
          <p:nvPr/>
        </p:nvSpPr>
        <p:spPr>
          <a:xfrm>
            <a:off x="3566307" y="5084931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3EC34D8-4BB8-8B49-BF53-CD936FF0D515}"/>
              </a:ext>
            </a:extLst>
          </p:cNvPr>
          <p:cNvSpPr/>
          <p:nvPr/>
        </p:nvSpPr>
        <p:spPr>
          <a:xfrm>
            <a:off x="2932127" y="4573768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470D7CBA-A940-B249-BCDB-D89E231A5026}"/>
              </a:ext>
            </a:extLst>
          </p:cNvPr>
          <p:cNvSpPr/>
          <p:nvPr/>
        </p:nvSpPr>
        <p:spPr>
          <a:xfrm>
            <a:off x="5289578" y="1003617"/>
            <a:ext cx="2093896" cy="1908532"/>
          </a:xfrm>
          <a:prstGeom prst="roundRect">
            <a:avLst/>
          </a:prstGeom>
          <a:noFill/>
          <a:ln w="857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CA5D776-A255-FC42-972C-1870F0BBB888}"/>
              </a:ext>
            </a:extLst>
          </p:cNvPr>
          <p:cNvSpPr/>
          <p:nvPr/>
        </p:nvSpPr>
        <p:spPr>
          <a:xfrm>
            <a:off x="5453193" y="1234215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1CFB21F-ECAC-5C46-81BA-86C56CA5EC48}"/>
              </a:ext>
            </a:extLst>
          </p:cNvPr>
          <p:cNvSpPr/>
          <p:nvPr/>
        </p:nvSpPr>
        <p:spPr>
          <a:xfrm>
            <a:off x="6739136" y="1234215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C3F14A7-0F22-B14A-97C6-A0A35814985A}"/>
              </a:ext>
            </a:extLst>
          </p:cNvPr>
          <p:cNvSpPr/>
          <p:nvPr/>
        </p:nvSpPr>
        <p:spPr>
          <a:xfrm>
            <a:off x="5453193" y="2285324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A617D5B-0BBF-2E4B-A2B1-00512AE6BCCE}"/>
              </a:ext>
            </a:extLst>
          </p:cNvPr>
          <p:cNvSpPr/>
          <p:nvPr/>
        </p:nvSpPr>
        <p:spPr>
          <a:xfrm>
            <a:off x="6737235" y="2285324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60DFF88-EA18-E949-B36A-9E78B750076D}"/>
              </a:ext>
            </a:extLst>
          </p:cNvPr>
          <p:cNvSpPr/>
          <p:nvPr/>
        </p:nvSpPr>
        <p:spPr>
          <a:xfrm>
            <a:off x="6103055" y="1774161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C3C100D0-0889-F241-AC01-3579AB6C4E2F}"/>
              </a:ext>
            </a:extLst>
          </p:cNvPr>
          <p:cNvSpPr/>
          <p:nvPr/>
        </p:nvSpPr>
        <p:spPr>
          <a:xfrm>
            <a:off x="5289578" y="3803224"/>
            <a:ext cx="2093896" cy="1908532"/>
          </a:xfrm>
          <a:prstGeom prst="roundRect">
            <a:avLst/>
          </a:prstGeom>
          <a:noFill/>
          <a:ln w="857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8A07F9E-1C78-1E42-9A00-F11E173FC828}"/>
              </a:ext>
            </a:extLst>
          </p:cNvPr>
          <p:cNvSpPr/>
          <p:nvPr/>
        </p:nvSpPr>
        <p:spPr>
          <a:xfrm>
            <a:off x="5453193" y="4033822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BDC86D8-59B1-2446-BC61-98EE1363FCA4}"/>
              </a:ext>
            </a:extLst>
          </p:cNvPr>
          <p:cNvSpPr/>
          <p:nvPr/>
        </p:nvSpPr>
        <p:spPr>
          <a:xfrm>
            <a:off x="6739136" y="4033822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276041F-C38F-F24A-ABFA-9D59E462AA34}"/>
              </a:ext>
            </a:extLst>
          </p:cNvPr>
          <p:cNvSpPr/>
          <p:nvPr/>
        </p:nvSpPr>
        <p:spPr>
          <a:xfrm>
            <a:off x="5453193" y="5084931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156DF94-3038-B945-A663-7D553802D7AF}"/>
              </a:ext>
            </a:extLst>
          </p:cNvPr>
          <p:cNvSpPr/>
          <p:nvPr/>
        </p:nvSpPr>
        <p:spPr>
          <a:xfrm>
            <a:off x="6737235" y="5084931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BB4E740-5FBF-D744-8941-B8A05868FF09}"/>
              </a:ext>
            </a:extLst>
          </p:cNvPr>
          <p:cNvSpPr/>
          <p:nvPr/>
        </p:nvSpPr>
        <p:spPr>
          <a:xfrm>
            <a:off x="6103055" y="4573768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9F45BCD8-887A-2B43-A5E5-6015D9B3283C}"/>
              </a:ext>
            </a:extLst>
          </p:cNvPr>
          <p:cNvSpPr/>
          <p:nvPr/>
        </p:nvSpPr>
        <p:spPr>
          <a:xfrm>
            <a:off x="8347466" y="1003617"/>
            <a:ext cx="2093896" cy="1908532"/>
          </a:xfrm>
          <a:prstGeom prst="roundRect">
            <a:avLst/>
          </a:prstGeom>
          <a:noFill/>
          <a:ln w="857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5D7BAFB-55F0-2B45-B053-64661B49EE25}"/>
              </a:ext>
            </a:extLst>
          </p:cNvPr>
          <p:cNvSpPr/>
          <p:nvPr/>
        </p:nvSpPr>
        <p:spPr>
          <a:xfrm>
            <a:off x="8511081" y="1234215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E2538D7-D448-3E4C-9B95-D999AC1E059E}"/>
              </a:ext>
            </a:extLst>
          </p:cNvPr>
          <p:cNvSpPr/>
          <p:nvPr/>
        </p:nvSpPr>
        <p:spPr>
          <a:xfrm>
            <a:off x="9797024" y="1234215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4CD8571-FDE3-8F4E-B884-11572029B49A}"/>
              </a:ext>
            </a:extLst>
          </p:cNvPr>
          <p:cNvSpPr/>
          <p:nvPr/>
        </p:nvSpPr>
        <p:spPr>
          <a:xfrm>
            <a:off x="8511081" y="2285324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4F742B6-F21E-1847-9AAA-98C60C6EDA41}"/>
              </a:ext>
            </a:extLst>
          </p:cNvPr>
          <p:cNvSpPr/>
          <p:nvPr/>
        </p:nvSpPr>
        <p:spPr>
          <a:xfrm>
            <a:off x="9795123" y="2285324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8A19836-2261-C54F-B927-44E32A796003}"/>
              </a:ext>
            </a:extLst>
          </p:cNvPr>
          <p:cNvSpPr/>
          <p:nvPr/>
        </p:nvSpPr>
        <p:spPr>
          <a:xfrm>
            <a:off x="9160943" y="1774161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67096423-ADB7-6741-904C-3B9DA441748F}"/>
              </a:ext>
            </a:extLst>
          </p:cNvPr>
          <p:cNvSpPr/>
          <p:nvPr/>
        </p:nvSpPr>
        <p:spPr>
          <a:xfrm>
            <a:off x="8347466" y="3803224"/>
            <a:ext cx="2093896" cy="1908532"/>
          </a:xfrm>
          <a:prstGeom prst="roundRect">
            <a:avLst/>
          </a:prstGeom>
          <a:noFill/>
          <a:ln w="857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1D42BE81-0C0A-FB47-BAA8-BBAF3B2FA54C}"/>
              </a:ext>
            </a:extLst>
          </p:cNvPr>
          <p:cNvSpPr/>
          <p:nvPr/>
        </p:nvSpPr>
        <p:spPr>
          <a:xfrm>
            <a:off x="8511081" y="4033822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8CAD0A9-6F85-F54B-A4BF-1E3D45A6D9E5}"/>
              </a:ext>
            </a:extLst>
          </p:cNvPr>
          <p:cNvSpPr/>
          <p:nvPr/>
        </p:nvSpPr>
        <p:spPr>
          <a:xfrm>
            <a:off x="9797024" y="4033822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17AE34E4-96E1-5B43-9814-8C78981C241C}"/>
              </a:ext>
            </a:extLst>
          </p:cNvPr>
          <p:cNvSpPr/>
          <p:nvPr/>
        </p:nvSpPr>
        <p:spPr>
          <a:xfrm>
            <a:off x="8511081" y="5084931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427B1885-005C-7741-8EB7-A74764B9A56C}"/>
              </a:ext>
            </a:extLst>
          </p:cNvPr>
          <p:cNvSpPr/>
          <p:nvPr/>
        </p:nvSpPr>
        <p:spPr>
          <a:xfrm>
            <a:off x="9795123" y="5084931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D82B047E-87A6-1345-8B64-44A4442D4ADB}"/>
              </a:ext>
            </a:extLst>
          </p:cNvPr>
          <p:cNvSpPr/>
          <p:nvPr/>
        </p:nvSpPr>
        <p:spPr>
          <a:xfrm>
            <a:off x="9160943" y="4573768"/>
            <a:ext cx="474844" cy="41236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579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20584312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12293419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1B24339B-6507-734E-BC5D-E3C7877227FB}"/>
              </a:ext>
            </a:extLst>
          </p:cNvPr>
          <p:cNvSpPr/>
          <p:nvPr/>
        </p:nvSpPr>
        <p:spPr>
          <a:xfrm>
            <a:off x="3280704" y="2100976"/>
            <a:ext cx="2275130" cy="2026698"/>
          </a:xfrm>
          <a:prstGeom prst="roundRect">
            <a:avLst/>
          </a:prstGeom>
          <a:noFill/>
          <a:ln w="920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7B62202-D4C6-3D4D-8594-505321549E67}"/>
              </a:ext>
            </a:extLst>
          </p:cNvPr>
          <p:cNvSpPr/>
          <p:nvPr/>
        </p:nvSpPr>
        <p:spPr>
          <a:xfrm>
            <a:off x="3514385" y="2377891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9F04ED3-B1E3-C041-92EB-1B94A4F7BBC4}"/>
              </a:ext>
            </a:extLst>
          </p:cNvPr>
          <p:cNvSpPr/>
          <p:nvPr/>
        </p:nvSpPr>
        <p:spPr>
          <a:xfrm>
            <a:off x="4800328" y="2377891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2695874-3A41-8E49-8383-9DB891C13150}"/>
              </a:ext>
            </a:extLst>
          </p:cNvPr>
          <p:cNvSpPr/>
          <p:nvPr/>
        </p:nvSpPr>
        <p:spPr>
          <a:xfrm>
            <a:off x="3514385" y="3429000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99536FD-D282-474C-B3F1-AE51AD73684B}"/>
              </a:ext>
            </a:extLst>
          </p:cNvPr>
          <p:cNvSpPr/>
          <p:nvPr/>
        </p:nvSpPr>
        <p:spPr>
          <a:xfrm>
            <a:off x="4798427" y="3429000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470D7CBA-A940-B249-BCDB-D89E231A5026}"/>
              </a:ext>
            </a:extLst>
          </p:cNvPr>
          <p:cNvSpPr/>
          <p:nvPr/>
        </p:nvSpPr>
        <p:spPr>
          <a:xfrm>
            <a:off x="6451632" y="2100976"/>
            <a:ext cx="2275130" cy="2026698"/>
          </a:xfrm>
          <a:prstGeom prst="roundRect">
            <a:avLst/>
          </a:prstGeom>
          <a:noFill/>
          <a:ln w="920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CA5D776-A255-FC42-972C-1870F0BBB888}"/>
              </a:ext>
            </a:extLst>
          </p:cNvPr>
          <p:cNvSpPr/>
          <p:nvPr/>
        </p:nvSpPr>
        <p:spPr>
          <a:xfrm>
            <a:off x="6685313" y="2377891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1CFB21F-ECAC-5C46-81BA-86C56CA5EC48}"/>
              </a:ext>
            </a:extLst>
          </p:cNvPr>
          <p:cNvSpPr/>
          <p:nvPr/>
        </p:nvSpPr>
        <p:spPr>
          <a:xfrm>
            <a:off x="7971256" y="2377891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C3F14A7-0F22-B14A-97C6-A0A35814985A}"/>
              </a:ext>
            </a:extLst>
          </p:cNvPr>
          <p:cNvSpPr/>
          <p:nvPr/>
        </p:nvSpPr>
        <p:spPr>
          <a:xfrm>
            <a:off x="6685313" y="3429000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A617D5B-0BBF-2E4B-A2B1-00512AE6BCCE}"/>
              </a:ext>
            </a:extLst>
          </p:cNvPr>
          <p:cNvSpPr/>
          <p:nvPr/>
        </p:nvSpPr>
        <p:spPr>
          <a:xfrm>
            <a:off x="7969355" y="3429000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5311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22344255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1B24339B-6507-734E-BC5D-E3C7877227FB}"/>
              </a:ext>
            </a:extLst>
          </p:cNvPr>
          <p:cNvSpPr/>
          <p:nvPr/>
        </p:nvSpPr>
        <p:spPr>
          <a:xfrm>
            <a:off x="3470507" y="944534"/>
            <a:ext cx="2275130" cy="2026698"/>
          </a:xfrm>
          <a:prstGeom prst="roundRect">
            <a:avLst/>
          </a:prstGeom>
          <a:noFill/>
          <a:ln w="920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7B62202-D4C6-3D4D-8594-505321549E67}"/>
              </a:ext>
            </a:extLst>
          </p:cNvPr>
          <p:cNvSpPr/>
          <p:nvPr/>
        </p:nvSpPr>
        <p:spPr>
          <a:xfrm>
            <a:off x="3704188" y="1221449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9F04ED3-B1E3-C041-92EB-1B94A4F7BBC4}"/>
              </a:ext>
            </a:extLst>
          </p:cNvPr>
          <p:cNvSpPr/>
          <p:nvPr/>
        </p:nvSpPr>
        <p:spPr>
          <a:xfrm>
            <a:off x="4990131" y="1221449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2695874-3A41-8E49-8383-9DB891C13150}"/>
              </a:ext>
            </a:extLst>
          </p:cNvPr>
          <p:cNvSpPr/>
          <p:nvPr/>
        </p:nvSpPr>
        <p:spPr>
          <a:xfrm>
            <a:off x="3704188" y="2272558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99536FD-D282-474C-B3F1-AE51AD73684B}"/>
              </a:ext>
            </a:extLst>
          </p:cNvPr>
          <p:cNvSpPr/>
          <p:nvPr/>
        </p:nvSpPr>
        <p:spPr>
          <a:xfrm>
            <a:off x="4988230" y="2272558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5677395-D08E-5145-B298-85E5B278EDF7}"/>
              </a:ext>
            </a:extLst>
          </p:cNvPr>
          <p:cNvSpPr/>
          <p:nvPr/>
        </p:nvSpPr>
        <p:spPr>
          <a:xfrm>
            <a:off x="3470507" y="3744141"/>
            <a:ext cx="2275130" cy="2026698"/>
          </a:xfrm>
          <a:prstGeom prst="roundRect">
            <a:avLst/>
          </a:prstGeom>
          <a:noFill/>
          <a:ln w="920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C887A3D-D4B1-C64E-84CB-DD2D4F267EE2}"/>
              </a:ext>
            </a:extLst>
          </p:cNvPr>
          <p:cNvSpPr/>
          <p:nvPr/>
        </p:nvSpPr>
        <p:spPr>
          <a:xfrm>
            <a:off x="3704188" y="4021056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C4EA807-653E-9245-98B1-FBDAAC87E9D1}"/>
              </a:ext>
            </a:extLst>
          </p:cNvPr>
          <p:cNvSpPr/>
          <p:nvPr/>
        </p:nvSpPr>
        <p:spPr>
          <a:xfrm>
            <a:off x="4990131" y="4021056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004FB22-E707-6E41-B561-9F567581B955}"/>
              </a:ext>
            </a:extLst>
          </p:cNvPr>
          <p:cNvSpPr/>
          <p:nvPr/>
        </p:nvSpPr>
        <p:spPr>
          <a:xfrm>
            <a:off x="3704188" y="5072165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95C763B-966C-E248-9D10-C9245EF87516}"/>
              </a:ext>
            </a:extLst>
          </p:cNvPr>
          <p:cNvSpPr/>
          <p:nvPr/>
        </p:nvSpPr>
        <p:spPr>
          <a:xfrm>
            <a:off x="4988230" y="5072165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470D7CBA-A940-B249-BCDB-D89E231A5026}"/>
              </a:ext>
            </a:extLst>
          </p:cNvPr>
          <p:cNvSpPr/>
          <p:nvPr/>
        </p:nvSpPr>
        <p:spPr>
          <a:xfrm>
            <a:off x="6641435" y="944534"/>
            <a:ext cx="2275130" cy="2026698"/>
          </a:xfrm>
          <a:prstGeom prst="roundRect">
            <a:avLst/>
          </a:prstGeom>
          <a:noFill/>
          <a:ln w="920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CA5D776-A255-FC42-972C-1870F0BBB888}"/>
              </a:ext>
            </a:extLst>
          </p:cNvPr>
          <p:cNvSpPr/>
          <p:nvPr/>
        </p:nvSpPr>
        <p:spPr>
          <a:xfrm>
            <a:off x="6875116" y="1221449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1CFB21F-ECAC-5C46-81BA-86C56CA5EC48}"/>
              </a:ext>
            </a:extLst>
          </p:cNvPr>
          <p:cNvSpPr/>
          <p:nvPr/>
        </p:nvSpPr>
        <p:spPr>
          <a:xfrm>
            <a:off x="8161059" y="1221449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C3F14A7-0F22-B14A-97C6-A0A35814985A}"/>
              </a:ext>
            </a:extLst>
          </p:cNvPr>
          <p:cNvSpPr/>
          <p:nvPr/>
        </p:nvSpPr>
        <p:spPr>
          <a:xfrm>
            <a:off x="6875116" y="2272558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A617D5B-0BBF-2E4B-A2B1-00512AE6BCCE}"/>
              </a:ext>
            </a:extLst>
          </p:cNvPr>
          <p:cNvSpPr/>
          <p:nvPr/>
        </p:nvSpPr>
        <p:spPr>
          <a:xfrm>
            <a:off x="8159158" y="2272558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C3C100D0-0889-F241-AC01-3579AB6C4E2F}"/>
              </a:ext>
            </a:extLst>
          </p:cNvPr>
          <p:cNvSpPr/>
          <p:nvPr/>
        </p:nvSpPr>
        <p:spPr>
          <a:xfrm>
            <a:off x="6641435" y="3744141"/>
            <a:ext cx="2275130" cy="2026698"/>
          </a:xfrm>
          <a:prstGeom prst="roundRect">
            <a:avLst/>
          </a:prstGeom>
          <a:noFill/>
          <a:ln w="920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8A07F9E-1C78-1E42-9A00-F11E173FC828}"/>
              </a:ext>
            </a:extLst>
          </p:cNvPr>
          <p:cNvSpPr/>
          <p:nvPr/>
        </p:nvSpPr>
        <p:spPr>
          <a:xfrm>
            <a:off x="6875116" y="4021056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BDC86D8-59B1-2446-BC61-98EE1363FCA4}"/>
              </a:ext>
            </a:extLst>
          </p:cNvPr>
          <p:cNvSpPr/>
          <p:nvPr/>
        </p:nvSpPr>
        <p:spPr>
          <a:xfrm>
            <a:off x="8161059" y="4021056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276041F-C38F-F24A-ABFA-9D59E462AA34}"/>
              </a:ext>
            </a:extLst>
          </p:cNvPr>
          <p:cNvSpPr/>
          <p:nvPr/>
        </p:nvSpPr>
        <p:spPr>
          <a:xfrm>
            <a:off x="6875116" y="5072165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156DF94-3038-B945-A663-7D553802D7AF}"/>
              </a:ext>
            </a:extLst>
          </p:cNvPr>
          <p:cNvSpPr/>
          <p:nvPr/>
        </p:nvSpPr>
        <p:spPr>
          <a:xfrm>
            <a:off x="8159158" y="5072165"/>
            <a:ext cx="515946" cy="4378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8824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41945373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1B24339B-6507-734E-BC5D-E3C7877227FB}"/>
              </a:ext>
            </a:extLst>
          </p:cNvPr>
          <p:cNvSpPr/>
          <p:nvPr/>
        </p:nvSpPr>
        <p:spPr>
          <a:xfrm>
            <a:off x="3710842" y="994355"/>
            <a:ext cx="4929575" cy="4717401"/>
          </a:xfrm>
          <a:prstGeom prst="roundRect">
            <a:avLst/>
          </a:prstGeom>
          <a:noFill/>
          <a:ln w="1016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52B02A7-16A1-7D47-9A50-98DAA517EE32}"/>
              </a:ext>
            </a:extLst>
          </p:cNvPr>
          <p:cNvSpPr/>
          <p:nvPr/>
        </p:nvSpPr>
        <p:spPr>
          <a:xfrm>
            <a:off x="4229281" y="1366745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1B3911A-104D-A44A-831F-8DA93823E16A}"/>
              </a:ext>
            </a:extLst>
          </p:cNvPr>
          <p:cNvSpPr/>
          <p:nvPr/>
        </p:nvSpPr>
        <p:spPr>
          <a:xfrm>
            <a:off x="5715766" y="137032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11F20CC-F094-914A-9ED5-0557A2A63F7C}"/>
              </a:ext>
            </a:extLst>
          </p:cNvPr>
          <p:cNvSpPr/>
          <p:nvPr/>
        </p:nvSpPr>
        <p:spPr>
          <a:xfrm>
            <a:off x="7202251" y="137032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2FB8BA7F-DD7A-7D44-A54A-5B90FE008E4B}"/>
              </a:ext>
            </a:extLst>
          </p:cNvPr>
          <p:cNvSpPr/>
          <p:nvPr/>
        </p:nvSpPr>
        <p:spPr>
          <a:xfrm>
            <a:off x="4229281" y="2769686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5F8DA0B-C16A-034D-A572-A796BD6754EE}"/>
              </a:ext>
            </a:extLst>
          </p:cNvPr>
          <p:cNvSpPr/>
          <p:nvPr/>
        </p:nvSpPr>
        <p:spPr>
          <a:xfrm>
            <a:off x="5715766" y="2773265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441FD85A-0265-9E41-8D51-C26B487856B3}"/>
              </a:ext>
            </a:extLst>
          </p:cNvPr>
          <p:cNvSpPr/>
          <p:nvPr/>
        </p:nvSpPr>
        <p:spPr>
          <a:xfrm>
            <a:off x="7202251" y="2773265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DD7CF094-FE5B-D448-B8B4-29C96A2FDD05}"/>
              </a:ext>
            </a:extLst>
          </p:cNvPr>
          <p:cNvSpPr/>
          <p:nvPr/>
        </p:nvSpPr>
        <p:spPr>
          <a:xfrm>
            <a:off x="4229281" y="4176207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F7E17624-17F6-F240-8CA6-7D3E081FA666}"/>
              </a:ext>
            </a:extLst>
          </p:cNvPr>
          <p:cNvSpPr/>
          <p:nvPr/>
        </p:nvSpPr>
        <p:spPr>
          <a:xfrm>
            <a:off x="5715766" y="4179786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A0C13EC-2736-5446-9550-07F8D80DA013}"/>
              </a:ext>
            </a:extLst>
          </p:cNvPr>
          <p:cNvSpPr/>
          <p:nvPr/>
        </p:nvSpPr>
        <p:spPr>
          <a:xfrm>
            <a:off x="7202251" y="4179786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3899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4150278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1B24339B-6507-734E-BC5D-E3C7877227FB}"/>
              </a:ext>
            </a:extLst>
          </p:cNvPr>
          <p:cNvSpPr/>
          <p:nvPr/>
        </p:nvSpPr>
        <p:spPr>
          <a:xfrm>
            <a:off x="2590096" y="1032670"/>
            <a:ext cx="7520459" cy="4386478"/>
          </a:xfrm>
          <a:prstGeom prst="roundRect">
            <a:avLst/>
          </a:prstGeom>
          <a:noFill/>
          <a:ln w="1016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52B02A7-16A1-7D47-9A50-98DAA517EE32}"/>
              </a:ext>
            </a:extLst>
          </p:cNvPr>
          <p:cNvSpPr/>
          <p:nvPr/>
        </p:nvSpPr>
        <p:spPr>
          <a:xfrm>
            <a:off x="2890303" y="1596621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1B3911A-104D-A44A-831F-8DA93823E16A}"/>
              </a:ext>
            </a:extLst>
          </p:cNvPr>
          <p:cNvSpPr/>
          <p:nvPr/>
        </p:nvSpPr>
        <p:spPr>
          <a:xfrm>
            <a:off x="4376788" y="1600200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11F20CC-F094-914A-9ED5-0557A2A63F7C}"/>
              </a:ext>
            </a:extLst>
          </p:cNvPr>
          <p:cNvSpPr/>
          <p:nvPr/>
        </p:nvSpPr>
        <p:spPr>
          <a:xfrm>
            <a:off x="5863273" y="1600200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DFCB87-3021-B64E-B92C-3356519BDB72}"/>
              </a:ext>
            </a:extLst>
          </p:cNvPr>
          <p:cNvSpPr/>
          <p:nvPr/>
        </p:nvSpPr>
        <p:spPr>
          <a:xfrm>
            <a:off x="7349758" y="1596621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497ABA4-C803-CF48-97C6-674737B42BC0}"/>
              </a:ext>
            </a:extLst>
          </p:cNvPr>
          <p:cNvSpPr/>
          <p:nvPr/>
        </p:nvSpPr>
        <p:spPr>
          <a:xfrm>
            <a:off x="8827064" y="1596621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BE09BD1-1A95-5049-B8D4-490082FCF1D7}"/>
              </a:ext>
            </a:extLst>
          </p:cNvPr>
          <p:cNvSpPr/>
          <p:nvPr/>
        </p:nvSpPr>
        <p:spPr>
          <a:xfrm>
            <a:off x="2890303" y="3727195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5FAFD4C-D1E5-824E-B630-0251CD1E85AC}"/>
              </a:ext>
            </a:extLst>
          </p:cNvPr>
          <p:cNvSpPr/>
          <p:nvPr/>
        </p:nvSpPr>
        <p:spPr>
          <a:xfrm>
            <a:off x="4376788" y="373077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DFD0394-7C12-BF45-BC50-9F155B725614}"/>
              </a:ext>
            </a:extLst>
          </p:cNvPr>
          <p:cNvSpPr/>
          <p:nvPr/>
        </p:nvSpPr>
        <p:spPr>
          <a:xfrm>
            <a:off x="5863273" y="373077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6D66B09-22E4-474F-B57E-E27CBC5701EA}"/>
              </a:ext>
            </a:extLst>
          </p:cNvPr>
          <p:cNvSpPr/>
          <p:nvPr/>
        </p:nvSpPr>
        <p:spPr>
          <a:xfrm>
            <a:off x="7349758" y="3727195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F9098EF-CF5A-2F4F-A0DF-C36C7461ACFF}"/>
              </a:ext>
            </a:extLst>
          </p:cNvPr>
          <p:cNvSpPr/>
          <p:nvPr/>
        </p:nvSpPr>
        <p:spPr>
          <a:xfrm>
            <a:off x="8827064" y="3727195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1997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5657982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1B24339B-6507-734E-BC5D-E3C7877227FB}"/>
              </a:ext>
            </a:extLst>
          </p:cNvPr>
          <p:cNvSpPr/>
          <p:nvPr/>
        </p:nvSpPr>
        <p:spPr>
          <a:xfrm>
            <a:off x="2833786" y="994355"/>
            <a:ext cx="3312810" cy="4937910"/>
          </a:xfrm>
          <a:prstGeom prst="roundRect">
            <a:avLst/>
          </a:prstGeom>
          <a:noFill/>
          <a:ln w="1016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52B02A7-16A1-7D47-9A50-98DAA517EE32}"/>
              </a:ext>
            </a:extLst>
          </p:cNvPr>
          <p:cNvSpPr/>
          <p:nvPr/>
        </p:nvSpPr>
        <p:spPr>
          <a:xfrm>
            <a:off x="3356530" y="1362382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AE25FAC-B1A4-FB4D-AD50-E43322949D24}"/>
              </a:ext>
            </a:extLst>
          </p:cNvPr>
          <p:cNvSpPr/>
          <p:nvPr/>
        </p:nvSpPr>
        <p:spPr>
          <a:xfrm>
            <a:off x="4866358" y="1362382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E9B1CE7-EE0D-264D-84AC-8C6B1B6B0EE2}"/>
              </a:ext>
            </a:extLst>
          </p:cNvPr>
          <p:cNvSpPr/>
          <p:nvPr/>
        </p:nvSpPr>
        <p:spPr>
          <a:xfrm>
            <a:off x="3356530" y="2504376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58E5C27-BA20-0942-8063-9125AE8DBC51}"/>
              </a:ext>
            </a:extLst>
          </p:cNvPr>
          <p:cNvSpPr/>
          <p:nvPr/>
        </p:nvSpPr>
        <p:spPr>
          <a:xfrm>
            <a:off x="4866358" y="2504376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86BEF43-6FD3-CB4C-93A5-5196618B5861}"/>
              </a:ext>
            </a:extLst>
          </p:cNvPr>
          <p:cNvSpPr/>
          <p:nvPr/>
        </p:nvSpPr>
        <p:spPr>
          <a:xfrm>
            <a:off x="3356530" y="3645658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AB876A0-EB46-6F4F-B6D8-368A798B02E4}"/>
              </a:ext>
            </a:extLst>
          </p:cNvPr>
          <p:cNvSpPr/>
          <p:nvPr/>
        </p:nvSpPr>
        <p:spPr>
          <a:xfrm>
            <a:off x="4866358" y="3645658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03FAACA-113A-9346-B61C-DF5038BE1C57}"/>
              </a:ext>
            </a:extLst>
          </p:cNvPr>
          <p:cNvSpPr/>
          <p:nvPr/>
        </p:nvSpPr>
        <p:spPr>
          <a:xfrm>
            <a:off x="4866358" y="4727230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7D04339-12D5-EC4D-B1A7-F0EEA4F8EAAF}"/>
              </a:ext>
            </a:extLst>
          </p:cNvPr>
          <p:cNvSpPr/>
          <p:nvPr/>
        </p:nvSpPr>
        <p:spPr>
          <a:xfrm>
            <a:off x="6740347" y="994355"/>
            <a:ext cx="3312810" cy="4937910"/>
          </a:xfrm>
          <a:prstGeom prst="roundRect">
            <a:avLst/>
          </a:prstGeom>
          <a:noFill/>
          <a:ln w="1016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B4A1682-CC6B-2A4E-876E-295DE7294B00}"/>
              </a:ext>
            </a:extLst>
          </p:cNvPr>
          <p:cNvSpPr/>
          <p:nvPr/>
        </p:nvSpPr>
        <p:spPr>
          <a:xfrm>
            <a:off x="7263091" y="1362382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16E7E60-055B-4A48-B73C-51A77F09B4CF}"/>
              </a:ext>
            </a:extLst>
          </p:cNvPr>
          <p:cNvSpPr/>
          <p:nvPr/>
        </p:nvSpPr>
        <p:spPr>
          <a:xfrm>
            <a:off x="8772919" y="1362382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6C56862-73B5-464C-AAEF-B6B6F804E5F0}"/>
              </a:ext>
            </a:extLst>
          </p:cNvPr>
          <p:cNvSpPr/>
          <p:nvPr/>
        </p:nvSpPr>
        <p:spPr>
          <a:xfrm>
            <a:off x="7263091" y="2504376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2F36D33-3836-8A4B-8E4E-26F1A8853A43}"/>
              </a:ext>
            </a:extLst>
          </p:cNvPr>
          <p:cNvSpPr/>
          <p:nvPr/>
        </p:nvSpPr>
        <p:spPr>
          <a:xfrm>
            <a:off x="8772919" y="2504376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713ED1A-09EA-1A40-B734-50392F6EE4A4}"/>
              </a:ext>
            </a:extLst>
          </p:cNvPr>
          <p:cNvSpPr/>
          <p:nvPr/>
        </p:nvSpPr>
        <p:spPr>
          <a:xfrm>
            <a:off x="7263091" y="3645658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C040FED-35EA-A249-B0D2-862F64ED938B}"/>
              </a:ext>
            </a:extLst>
          </p:cNvPr>
          <p:cNvSpPr/>
          <p:nvPr/>
        </p:nvSpPr>
        <p:spPr>
          <a:xfrm>
            <a:off x="8772919" y="3645658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CA0137B-508B-1048-ACFC-D01F4B562C76}"/>
              </a:ext>
            </a:extLst>
          </p:cNvPr>
          <p:cNvSpPr/>
          <p:nvPr/>
        </p:nvSpPr>
        <p:spPr>
          <a:xfrm>
            <a:off x="8772919" y="4727230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937A5C5-5CA8-924F-AF14-1DE1603329B8}"/>
              </a:ext>
            </a:extLst>
          </p:cNvPr>
          <p:cNvSpPr/>
          <p:nvPr/>
        </p:nvSpPr>
        <p:spPr>
          <a:xfrm>
            <a:off x="7263091" y="4725157"/>
            <a:ext cx="713780" cy="70059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191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8B4CC07-83AA-4840-8A2D-D0A1AE5262BE}"/>
              </a:ext>
            </a:extLst>
          </p:cNvPr>
          <p:cNvSpPr/>
          <p:nvPr/>
        </p:nvSpPr>
        <p:spPr>
          <a:xfrm>
            <a:off x="3412672" y="2369661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0E6F6CF-3C2C-DC43-B230-9FA24062D379}"/>
              </a:ext>
            </a:extLst>
          </p:cNvPr>
          <p:cNvSpPr/>
          <p:nvPr/>
        </p:nvSpPr>
        <p:spPr>
          <a:xfrm>
            <a:off x="3412672" y="3311780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73B1A56-213D-A542-8950-7ECDB2F07E04}"/>
              </a:ext>
            </a:extLst>
          </p:cNvPr>
          <p:cNvSpPr/>
          <p:nvPr/>
        </p:nvSpPr>
        <p:spPr>
          <a:xfrm>
            <a:off x="4498522" y="3326067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C1D09A-E43C-1140-AC40-672399628633}"/>
              </a:ext>
            </a:extLst>
          </p:cNvPr>
          <p:cNvSpPr/>
          <p:nvPr/>
        </p:nvSpPr>
        <p:spPr>
          <a:xfrm>
            <a:off x="2898019" y="1730820"/>
            <a:ext cx="2935705" cy="2935705"/>
          </a:xfrm>
          <a:prstGeom prst="ellipse">
            <a:avLst/>
          </a:prstGeom>
          <a:noFill/>
          <a:ln w="1016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5876C58-1A28-0F4D-BBED-F8D7E12A894C}"/>
              </a:ext>
            </a:extLst>
          </p:cNvPr>
          <p:cNvSpPr/>
          <p:nvPr/>
        </p:nvSpPr>
        <p:spPr>
          <a:xfrm>
            <a:off x="4498624" y="2369660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7A72042-DF4E-4545-80F4-5FDCC4A93C26}"/>
              </a:ext>
            </a:extLst>
          </p:cNvPr>
          <p:cNvSpPr/>
          <p:nvPr/>
        </p:nvSpPr>
        <p:spPr>
          <a:xfrm>
            <a:off x="6855760" y="2369661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AB0A044-7CCD-5849-91B4-8ECC1BE9F7DA}"/>
              </a:ext>
            </a:extLst>
          </p:cNvPr>
          <p:cNvSpPr/>
          <p:nvPr/>
        </p:nvSpPr>
        <p:spPr>
          <a:xfrm>
            <a:off x="6855760" y="3311780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182715D-880A-084E-963F-AD1C68121166}"/>
              </a:ext>
            </a:extLst>
          </p:cNvPr>
          <p:cNvSpPr/>
          <p:nvPr/>
        </p:nvSpPr>
        <p:spPr>
          <a:xfrm>
            <a:off x="7941610" y="3326067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B8016BD-9F80-E343-B3AE-08D6E8344221}"/>
              </a:ext>
            </a:extLst>
          </p:cNvPr>
          <p:cNvSpPr/>
          <p:nvPr/>
        </p:nvSpPr>
        <p:spPr>
          <a:xfrm>
            <a:off x="6341107" y="1730820"/>
            <a:ext cx="2935705" cy="2935705"/>
          </a:xfrm>
          <a:prstGeom prst="ellipse">
            <a:avLst/>
          </a:prstGeom>
          <a:noFill/>
          <a:ln w="1016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EC109BB-A4B7-8C4E-BACA-AD0D7E5A6D81}"/>
              </a:ext>
            </a:extLst>
          </p:cNvPr>
          <p:cNvSpPr/>
          <p:nvPr/>
        </p:nvSpPr>
        <p:spPr>
          <a:xfrm>
            <a:off x="7941712" y="2369660"/>
            <a:ext cx="728758" cy="74269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3407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8670917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1B24339B-6507-734E-BC5D-E3C7877227FB}"/>
              </a:ext>
            </a:extLst>
          </p:cNvPr>
          <p:cNvSpPr/>
          <p:nvPr/>
        </p:nvSpPr>
        <p:spPr>
          <a:xfrm>
            <a:off x="2795194" y="991685"/>
            <a:ext cx="6845452" cy="4956312"/>
          </a:xfrm>
          <a:prstGeom prst="roundRect">
            <a:avLst/>
          </a:prstGeom>
          <a:noFill/>
          <a:ln w="127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52B02A7-16A1-7D47-9A50-98DAA517EE32}"/>
              </a:ext>
            </a:extLst>
          </p:cNvPr>
          <p:cNvSpPr/>
          <p:nvPr/>
        </p:nvSpPr>
        <p:spPr>
          <a:xfrm>
            <a:off x="3451893" y="2916412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1B3911A-104D-A44A-831F-8DA93823E16A}"/>
              </a:ext>
            </a:extLst>
          </p:cNvPr>
          <p:cNvSpPr/>
          <p:nvPr/>
        </p:nvSpPr>
        <p:spPr>
          <a:xfrm>
            <a:off x="4938378" y="2919991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11F20CC-F094-914A-9ED5-0557A2A63F7C}"/>
              </a:ext>
            </a:extLst>
          </p:cNvPr>
          <p:cNvSpPr/>
          <p:nvPr/>
        </p:nvSpPr>
        <p:spPr>
          <a:xfrm>
            <a:off x="6424863" y="2919991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DFCB87-3021-B64E-B92C-3356519BDB72}"/>
              </a:ext>
            </a:extLst>
          </p:cNvPr>
          <p:cNvSpPr/>
          <p:nvPr/>
        </p:nvSpPr>
        <p:spPr>
          <a:xfrm>
            <a:off x="7911348" y="2916412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BE09BD1-1A95-5049-B8D4-490082FCF1D7}"/>
              </a:ext>
            </a:extLst>
          </p:cNvPr>
          <p:cNvSpPr/>
          <p:nvPr/>
        </p:nvSpPr>
        <p:spPr>
          <a:xfrm>
            <a:off x="3451893" y="430515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5FAFD4C-D1E5-824E-B630-0251CD1E85AC}"/>
              </a:ext>
            </a:extLst>
          </p:cNvPr>
          <p:cNvSpPr/>
          <p:nvPr/>
        </p:nvSpPr>
        <p:spPr>
          <a:xfrm>
            <a:off x="4938378" y="4308733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DFD0394-7C12-BF45-BC50-9F155B725614}"/>
              </a:ext>
            </a:extLst>
          </p:cNvPr>
          <p:cNvSpPr/>
          <p:nvPr/>
        </p:nvSpPr>
        <p:spPr>
          <a:xfrm>
            <a:off x="6424863" y="4308733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6D66B09-22E4-474F-B57E-E27CBC5701EA}"/>
              </a:ext>
            </a:extLst>
          </p:cNvPr>
          <p:cNvSpPr/>
          <p:nvPr/>
        </p:nvSpPr>
        <p:spPr>
          <a:xfrm>
            <a:off x="7911348" y="430515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767B3E4-DCD0-444B-A08B-DAC7C5A71267}"/>
              </a:ext>
            </a:extLst>
          </p:cNvPr>
          <p:cNvSpPr/>
          <p:nvPr/>
        </p:nvSpPr>
        <p:spPr>
          <a:xfrm>
            <a:off x="3451893" y="149280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32B6040-0FDD-0E42-BE1D-89FE5DAAB64C}"/>
              </a:ext>
            </a:extLst>
          </p:cNvPr>
          <p:cNvSpPr/>
          <p:nvPr/>
        </p:nvSpPr>
        <p:spPr>
          <a:xfrm>
            <a:off x="4938378" y="1496383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5ED6C31-4D15-9045-A099-6F7EF978A120}"/>
              </a:ext>
            </a:extLst>
          </p:cNvPr>
          <p:cNvSpPr/>
          <p:nvPr/>
        </p:nvSpPr>
        <p:spPr>
          <a:xfrm>
            <a:off x="6424863" y="1496383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3465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36146314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1B24339B-6507-734E-BC5D-E3C7877227FB}"/>
              </a:ext>
            </a:extLst>
          </p:cNvPr>
          <p:cNvSpPr/>
          <p:nvPr/>
        </p:nvSpPr>
        <p:spPr>
          <a:xfrm>
            <a:off x="2795194" y="991685"/>
            <a:ext cx="6845452" cy="4956312"/>
          </a:xfrm>
          <a:prstGeom prst="roundRect">
            <a:avLst/>
          </a:prstGeom>
          <a:noFill/>
          <a:ln w="127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52B02A7-16A1-7D47-9A50-98DAA517EE32}"/>
              </a:ext>
            </a:extLst>
          </p:cNvPr>
          <p:cNvSpPr/>
          <p:nvPr/>
        </p:nvSpPr>
        <p:spPr>
          <a:xfrm>
            <a:off x="3451893" y="2916412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1B3911A-104D-A44A-831F-8DA93823E16A}"/>
              </a:ext>
            </a:extLst>
          </p:cNvPr>
          <p:cNvSpPr/>
          <p:nvPr/>
        </p:nvSpPr>
        <p:spPr>
          <a:xfrm>
            <a:off x="4938378" y="2919991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11F20CC-F094-914A-9ED5-0557A2A63F7C}"/>
              </a:ext>
            </a:extLst>
          </p:cNvPr>
          <p:cNvSpPr/>
          <p:nvPr/>
        </p:nvSpPr>
        <p:spPr>
          <a:xfrm>
            <a:off x="6424863" y="2919991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DFCB87-3021-B64E-B92C-3356519BDB72}"/>
              </a:ext>
            </a:extLst>
          </p:cNvPr>
          <p:cNvSpPr/>
          <p:nvPr/>
        </p:nvSpPr>
        <p:spPr>
          <a:xfrm>
            <a:off x="7911348" y="2916412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BE09BD1-1A95-5049-B8D4-490082FCF1D7}"/>
              </a:ext>
            </a:extLst>
          </p:cNvPr>
          <p:cNvSpPr/>
          <p:nvPr/>
        </p:nvSpPr>
        <p:spPr>
          <a:xfrm>
            <a:off x="3451893" y="430515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5FAFD4C-D1E5-824E-B630-0251CD1E85AC}"/>
              </a:ext>
            </a:extLst>
          </p:cNvPr>
          <p:cNvSpPr/>
          <p:nvPr/>
        </p:nvSpPr>
        <p:spPr>
          <a:xfrm>
            <a:off x="4938378" y="4308733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DFD0394-7C12-BF45-BC50-9F155B725614}"/>
              </a:ext>
            </a:extLst>
          </p:cNvPr>
          <p:cNvSpPr/>
          <p:nvPr/>
        </p:nvSpPr>
        <p:spPr>
          <a:xfrm>
            <a:off x="6424863" y="4308733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6D66B09-22E4-474F-B57E-E27CBC5701EA}"/>
              </a:ext>
            </a:extLst>
          </p:cNvPr>
          <p:cNvSpPr/>
          <p:nvPr/>
        </p:nvSpPr>
        <p:spPr>
          <a:xfrm>
            <a:off x="7911348" y="430515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767B3E4-DCD0-444B-A08B-DAC7C5A71267}"/>
              </a:ext>
            </a:extLst>
          </p:cNvPr>
          <p:cNvSpPr/>
          <p:nvPr/>
        </p:nvSpPr>
        <p:spPr>
          <a:xfrm>
            <a:off x="3451893" y="149280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32B6040-0FDD-0E42-BE1D-89FE5DAAB64C}"/>
              </a:ext>
            </a:extLst>
          </p:cNvPr>
          <p:cNvSpPr/>
          <p:nvPr/>
        </p:nvSpPr>
        <p:spPr>
          <a:xfrm>
            <a:off x="4938378" y="1496383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5ED6C31-4D15-9045-A099-6F7EF978A120}"/>
              </a:ext>
            </a:extLst>
          </p:cNvPr>
          <p:cNvSpPr/>
          <p:nvPr/>
        </p:nvSpPr>
        <p:spPr>
          <a:xfrm>
            <a:off x="6424863" y="1496383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96F1E91-F04E-7D43-B684-FEDEBDF81FCB}"/>
              </a:ext>
            </a:extLst>
          </p:cNvPr>
          <p:cNvSpPr/>
          <p:nvPr/>
        </p:nvSpPr>
        <p:spPr>
          <a:xfrm>
            <a:off x="7911347" y="1492804"/>
            <a:ext cx="974107" cy="1018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2082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32473324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49FED84D-AEC3-2F4E-95B6-1CFA79132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336672"/>
              </p:ext>
            </p:extLst>
          </p:nvPr>
        </p:nvGraphicFramePr>
        <p:xfrm>
          <a:off x="1705917" y="1164301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graphicFrame>
        <p:nvGraphicFramePr>
          <p:cNvPr id="34" name="Table 17">
            <a:extLst>
              <a:ext uri="{FF2B5EF4-FFF2-40B4-BE49-F238E27FC236}">
                <a16:creationId xmlns:a16="http://schemas.microsoft.com/office/drawing/2014/main" id="{2B5CF2FF-CA97-9648-82F3-74D375F167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465861"/>
              </p:ext>
            </p:extLst>
          </p:nvPr>
        </p:nvGraphicFramePr>
        <p:xfrm>
          <a:off x="1705917" y="3150119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sp>
        <p:nvSpPr>
          <p:cNvPr id="35" name="Oval 34">
            <a:extLst>
              <a:ext uri="{FF2B5EF4-FFF2-40B4-BE49-F238E27FC236}">
                <a16:creationId xmlns:a16="http://schemas.microsoft.com/office/drawing/2014/main" id="{6C46CFF4-8C86-BE4C-9F91-D23E387428D1}"/>
              </a:ext>
            </a:extLst>
          </p:cNvPr>
          <p:cNvSpPr/>
          <p:nvPr/>
        </p:nvSpPr>
        <p:spPr>
          <a:xfrm>
            <a:off x="1830107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F0E2FB4-CE14-0341-8D1C-AAD7181F0E71}"/>
              </a:ext>
            </a:extLst>
          </p:cNvPr>
          <p:cNvSpPr/>
          <p:nvPr/>
        </p:nvSpPr>
        <p:spPr>
          <a:xfrm>
            <a:off x="2674978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6705C0F-2E6F-FC4D-96B1-9966A5866486}"/>
              </a:ext>
            </a:extLst>
          </p:cNvPr>
          <p:cNvSpPr/>
          <p:nvPr/>
        </p:nvSpPr>
        <p:spPr>
          <a:xfrm>
            <a:off x="3504034" y="1331679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7089199-42C3-2D48-B923-E8089B5F5E2A}"/>
              </a:ext>
            </a:extLst>
          </p:cNvPr>
          <p:cNvSpPr/>
          <p:nvPr/>
        </p:nvSpPr>
        <p:spPr>
          <a:xfrm>
            <a:off x="4333090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E0C90F5-77FC-3D42-BBBE-1C4EAACE4860}"/>
              </a:ext>
            </a:extLst>
          </p:cNvPr>
          <p:cNvSpPr/>
          <p:nvPr/>
        </p:nvSpPr>
        <p:spPr>
          <a:xfrm>
            <a:off x="5173456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420F472-BCBE-DF43-9333-08A0CFAD5304}"/>
              </a:ext>
            </a:extLst>
          </p:cNvPr>
          <p:cNvSpPr/>
          <p:nvPr/>
        </p:nvSpPr>
        <p:spPr>
          <a:xfrm>
            <a:off x="1830107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E2C6A8-1293-1A43-AFA6-7F4A75BA27BD}"/>
              </a:ext>
            </a:extLst>
          </p:cNvPr>
          <p:cNvSpPr/>
          <p:nvPr/>
        </p:nvSpPr>
        <p:spPr>
          <a:xfrm>
            <a:off x="2674978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D6814E3-126A-C541-918E-4F721B5FE3A9}"/>
              </a:ext>
            </a:extLst>
          </p:cNvPr>
          <p:cNvSpPr/>
          <p:nvPr/>
        </p:nvSpPr>
        <p:spPr>
          <a:xfrm>
            <a:off x="3504034" y="210195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6C2BAF5-8F60-1D4B-803E-E0B630906FA4}"/>
              </a:ext>
            </a:extLst>
          </p:cNvPr>
          <p:cNvSpPr/>
          <p:nvPr/>
        </p:nvSpPr>
        <p:spPr>
          <a:xfrm>
            <a:off x="4333090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2B4B06A-9AF3-E242-BBCD-B68F19FF2C19}"/>
              </a:ext>
            </a:extLst>
          </p:cNvPr>
          <p:cNvSpPr/>
          <p:nvPr/>
        </p:nvSpPr>
        <p:spPr>
          <a:xfrm>
            <a:off x="5173456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A7497A8-20C4-AD4B-8FDD-DA8B185AC4A4}"/>
              </a:ext>
            </a:extLst>
          </p:cNvPr>
          <p:cNvSpPr/>
          <p:nvPr/>
        </p:nvSpPr>
        <p:spPr>
          <a:xfrm>
            <a:off x="1830107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23720C0-3B0B-9441-8B05-04DC3B473FE5}"/>
              </a:ext>
            </a:extLst>
          </p:cNvPr>
          <p:cNvSpPr/>
          <p:nvPr/>
        </p:nvSpPr>
        <p:spPr>
          <a:xfrm>
            <a:off x="2674978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AE6C00C-2E7E-7342-8B22-6D1FE5E124FA}"/>
              </a:ext>
            </a:extLst>
          </p:cNvPr>
          <p:cNvSpPr/>
          <p:nvPr/>
        </p:nvSpPr>
        <p:spPr>
          <a:xfrm>
            <a:off x="3504034" y="3238600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74EC878-0B9F-784B-A7E8-899E3E1BD0BC}"/>
              </a:ext>
            </a:extLst>
          </p:cNvPr>
          <p:cNvSpPr/>
          <p:nvPr/>
        </p:nvSpPr>
        <p:spPr>
          <a:xfrm>
            <a:off x="4333090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9DB6E98-5DD1-654A-83ED-8799C948E072}"/>
              </a:ext>
            </a:extLst>
          </p:cNvPr>
          <p:cNvSpPr/>
          <p:nvPr/>
        </p:nvSpPr>
        <p:spPr>
          <a:xfrm>
            <a:off x="5173456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4" name="Table 17">
            <a:extLst>
              <a:ext uri="{FF2B5EF4-FFF2-40B4-BE49-F238E27FC236}">
                <a16:creationId xmlns:a16="http://schemas.microsoft.com/office/drawing/2014/main" id="{994C4F67-8010-2A47-BCF7-9122510AA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955055"/>
              </p:ext>
            </p:extLst>
          </p:nvPr>
        </p:nvGraphicFramePr>
        <p:xfrm>
          <a:off x="6484919" y="1164301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graphicFrame>
        <p:nvGraphicFramePr>
          <p:cNvPr id="55" name="Table 17">
            <a:extLst>
              <a:ext uri="{FF2B5EF4-FFF2-40B4-BE49-F238E27FC236}">
                <a16:creationId xmlns:a16="http://schemas.microsoft.com/office/drawing/2014/main" id="{5C62075D-62BB-8642-8A35-25505D9DB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1484"/>
              </p:ext>
            </p:extLst>
          </p:nvPr>
        </p:nvGraphicFramePr>
        <p:xfrm>
          <a:off x="6484919" y="3150119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sp>
        <p:nvSpPr>
          <p:cNvPr id="56" name="Oval 55">
            <a:extLst>
              <a:ext uri="{FF2B5EF4-FFF2-40B4-BE49-F238E27FC236}">
                <a16:creationId xmlns:a16="http://schemas.microsoft.com/office/drawing/2014/main" id="{5DAD505A-BAEC-B342-8015-DB8CAD7DA5F1}"/>
              </a:ext>
            </a:extLst>
          </p:cNvPr>
          <p:cNvSpPr/>
          <p:nvPr/>
        </p:nvSpPr>
        <p:spPr>
          <a:xfrm>
            <a:off x="6609109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BCD1FF1-0180-9941-9DE1-21663551112A}"/>
              </a:ext>
            </a:extLst>
          </p:cNvPr>
          <p:cNvSpPr/>
          <p:nvPr/>
        </p:nvSpPr>
        <p:spPr>
          <a:xfrm>
            <a:off x="7453980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3F68CC7-0665-BF4D-B8B7-C621895D72FE}"/>
              </a:ext>
            </a:extLst>
          </p:cNvPr>
          <p:cNvSpPr/>
          <p:nvPr/>
        </p:nvSpPr>
        <p:spPr>
          <a:xfrm>
            <a:off x="8283036" y="1331679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A2F48531-41D0-D440-9F86-C72A7A92709F}"/>
              </a:ext>
            </a:extLst>
          </p:cNvPr>
          <p:cNvSpPr/>
          <p:nvPr/>
        </p:nvSpPr>
        <p:spPr>
          <a:xfrm>
            <a:off x="9112092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020248A-7F1E-4441-BBAB-37EB633D34F1}"/>
              </a:ext>
            </a:extLst>
          </p:cNvPr>
          <p:cNvSpPr/>
          <p:nvPr/>
        </p:nvSpPr>
        <p:spPr>
          <a:xfrm>
            <a:off x="9952458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46FEF7A-CFE3-5F43-AF95-CE2FEBD921C6}"/>
              </a:ext>
            </a:extLst>
          </p:cNvPr>
          <p:cNvSpPr/>
          <p:nvPr/>
        </p:nvSpPr>
        <p:spPr>
          <a:xfrm>
            <a:off x="6609109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0572CAF-253C-0D48-A6A9-E4754078E420}"/>
              </a:ext>
            </a:extLst>
          </p:cNvPr>
          <p:cNvSpPr/>
          <p:nvPr/>
        </p:nvSpPr>
        <p:spPr>
          <a:xfrm>
            <a:off x="7453980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86A9D358-376F-F444-BC58-697E2DF2F8B4}"/>
              </a:ext>
            </a:extLst>
          </p:cNvPr>
          <p:cNvSpPr/>
          <p:nvPr/>
        </p:nvSpPr>
        <p:spPr>
          <a:xfrm>
            <a:off x="8283036" y="210195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54600C9-B413-664C-BC6B-DFF4B0997DA4}"/>
              </a:ext>
            </a:extLst>
          </p:cNvPr>
          <p:cNvSpPr/>
          <p:nvPr/>
        </p:nvSpPr>
        <p:spPr>
          <a:xfrm>
            <a:off x="9112092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7C74ABD-D9ED-354D-9698-54A2F972067C}"/>
              </a:ext>
            </a:extLst>
          </p:cNvPr>
          <p:cNvSpPr/>
          <p:nvPr/>
        </p:nvSpPr>
        <p:spPr>
          <a:xfrm>
            <a:off x="9952458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47AA9BB2-201F-6C41-B564-6EDBF9956579}"/>
              </a:ext>
            </a:extLst>
          </p:cNvPr>
          <p:cNvSpPr/>
          <p:nvPr/>
        </p:nvSpPr>
        <p:spPr>
          <a:xfrm>
            <a:off x="6609109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985DC88C-D047-9646-A74C-66907B3418B6}"/>
              </a:ext>
            </a:extLst>
          </p:cNvPr>
          <p:cNvSpPr/>
          <p:nvPr/>
        </p:nvSpPr>
        <p:spPr>
          <a:xfrm>
            <a:off x="7453980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678E77F3-258D-F649-814A-B0315D7543C0}"/>
              </a:ext>
            </a:extLst>
          </p:cNvPr>
          <p:cNvSpPr/>
          <p:nvPr/>
        </p:nvSpPr>
        <p:spPr>
          <a:xfrm>
            <a:off x="8283036" y="3238600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330D12C-21BF-E348-A050-EEF10CAECE33}"/>
              </a:ext>
            </a:extLst>
          </p:cNvPr>
          <p:cNvSpPr/>
          <p:nvPr/>
        </p:nvSpPr>
        <p:spPr>
          <a:xfrm>
            <a:off x="9112092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251F9A36-C797-EA42-871D-7003C56E1A5E}"/>
              </a:ext>
            </a:extLst>
          </p:cNvPr>
          <p:cNvSpPr/>
          <p:nvPr/>
        </p:nvSpPr>
        <p:spPr>
          <a:xfrm>
            <a:off x="9952458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9808B53E-81D4-E74A-9D97-ED04F4DCBF68}"/>
              </a:ext>
            </a:extLst>
          </p:cNvPr>
          <p:cNvSpPr/>
          <p:nvPr/>
        </p:nvSpPr>
        <p:spPr>
          <a:xfrm>
            <a:off x="6648997" y="4001727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849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10427144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49FED84D-AEC3-2F4E-95B6-1CFA79132C6E}"/>
              </a:ext>
            </a:extLst>
          </p:cNvPr>
          <p:cNvGraphicFramePr>
            <a:graphicFrameLocks noGrp="1"/>
          </p:cNvGraphicFramePr>
          <p:nvPr/>
        </p:nvGraphicFramePr>
        <p:xfrm>
          <a:off x="1705917" y="1164301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graphicFrame>
        <p:nvGraphicFramePr>
          <p:cNvPr id="34" name="Table 17">
            <a:extLst>
              <a:ext uri="{FF2B5EF4-FFF2-40B4-BE49-F238E27FC236}">
                <a16:creationId xmlns:a16="http://schemas.microsoft.com/office/drawing/2014/main" id="{2B5CF2FF-CA97-9648-82F3-74D375F1674D}"/>
              </a:ext>
            </a:extLst>
          </p:cNvPr>
          <p:cNvGraphicFramePr>
            <a:graphicFrameLocks noGrp="1"/>
          </p:cNvGraphicFramePr>
          <p:nvPr/>
        </p:nvGraphicFramePr>
        <p:xfrm>
          <a:off x="1705917" y="3150119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sp>
        <p:nvSpPr>
          <p:cNvPr id="35" name="Oval 34">
            <a:extLst>
              <a:ext uri="{FF2B5EF4-FFF2-40B4-BE49-F238E27FC236}">
                <a16:creationId xmlns:a16="http://schemas.microsoft.com/office/drawing/2014/main" id="{6C46CFF4-8C86-BE4C-9F91-D23E387428D1}"/>
              </a:ext>
            </a:extLst>
          </p:cNvPr>
          <p:cNvSpPr/>
          <p:nvPr/>
        </p:nvSpPr>
        <p:spPr>
          <a:xfrm>
            <a:off x="1830107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F0E2FB4-CE14-0341-8D1C-AAD7181F0E71}"/>
              </a:ext>
            </a:extLst>
          </p:cNvPr>
          <p:cNvSpPr/>
          <p:nvPr/>
        </p:nvSpPr>
        <p:spPr>
          <a:xfrm>
            <a:off x="2674978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6705C0F-2E6F-FC4D-96B1-9966A5866486}"/>
              </a:ext>
            </a:extLst>
          </p:cNvPr>
          <p:cNvSpPr/>
          <p:nvPr/>
        </p:nvSpPr>
        <p:spPr>
          <a:xfrm>
            <a:off x="3504034" y="1331679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7089199-42C3-2D48-B923-E8089B5F5E2A}"/>
              </a:ext>
            </a:extLst>
          </p:cNvPr>
          <p:cNvSpPr/>
          <p:nvPr/>
        </p:nvSpPr>
        <p:spPr>
          <a:xfrm>
            <a:off x="4333090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E0C90F5-77FC-3D42-BBBE-1C4EAACE4860}"/>
              </a:ext>
            </a:extLst>
          </p:cNvPr>
          <p:cNvSpPr/>
          <p:nvPr/>
        </p:nvSpPr>
        <p:spPr>
          <a:xfrm>
            <a:off x="5173456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420F472-BCBE-DF43-9333-08A0CFAD5304}"/>
              </a:ext>
            </a:extLst>
          </p:cNvPr>
          <p:cNvSpPr/>
          <p:nvPr/>
        </p:nvSpPr>
        <p:spPr>
          <a:xfrm>
            <a:off x="1830107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E2C6A8-1293-1A43-AFA6-7F4A75BA27BD}"/>
              </a:ext>
            </a:extLst>
          </p:cNvPr>
          <p:cNvSpPr/>
          <p:nvPr/>
        </p:nvSpPr>
        <p:spPr>
          <a:xfrm>
            <a:off x="2674978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D6814E3-126A-C541-918E-4F721B5FE3A9}"/>
              </a:ext>
            </a:extLst>
          </p:cNvPr>
          <p:cNvSpPr/>
          <p:nvPr/>
        </p:nvSpPr>
        <p:spPr>
          <a:xfrm>
            <a:off x="3504034" y="210195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6C2BAF5-8F60-1D4B-803E-E0B630906FA4}"/>
              </a:ext>
            </a:extLst>
          </p:cNvPr>
          <p:cNvSpPr/>
          <p:nvPr/>
        </p:nvSpPr>
        <p:spPr>
          <a:xfrm>
            <a:off x="4333090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2B4B06A-9AF3-E242-BBCD-B68F19FF2C19}"/>
              </a:ext>
            </a:extLst>
          </p:cNvPr>
          <p:cNvSpPr/>
          <p:nvPr/>
        </p:nvSpPr>
        <p:spPr>
          <a:xfrm>
            <a:off x="5173456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A7497A8-20C4-AD4B-8FDD-DA8B185AC4A4}"/>
              </a:ext>
            </a:extLst>
          </p:cNvPr>
          <p:cNvSpPr/>
          <p:nvPr/>
        </p:nvSpPr>
        <p:spPr>
          <a:xfrm>
            <a:off x="1830107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23720C0-3B0B-9441-8B05-04DC3B473FE5}"/>
              </a:ext>
            </a:extLst>
          </p:cNvPr>
          <p:cNvSpPr/>
          <p:nvPr/>
        </p:nvSpPr>
        <p:spPr>
          <a:xfrm>
            <a:off x="2674978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AE6C00C-2E7E-7342-8B22-6D1FE5E124FA}"/>
              </a:ext>
            </a:extLst>
          </p:cNvPr>
          <p:cNvSpPr/>
          <p:nvPr/>
        </p:nvSpPr>
        <p:spPr>
          <a:xfrm>
            <a:off x="3504034" y="3238600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74EC878-0B9F-784B-A7E8-899E3E1BD0BC}"/>
              </a:ext>
            </a:extLst>
          </p:cNvPr>
          <p:cNvSpPr/>
          <p:nvPr/>
        </p:nvSpPr>
        <p:spPr>
          <a:xfrm>
            <a:off x="4333090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9DB6E98-5DD1-654A-83ED-8799C948E072}"/>
              </a:ext>
            </a:extLst>
          </p:cNvPr>
          <p:cNvSpPr/>
          <p:nvPr/>
        </p:nvSpPr>
        <p:spPr>
          <a:xfrm>
            <a:off x="5173456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4" name="Table 17">
            <a:extLst>
              <a:ext uri="{FF2B5EF4-FFF2-40B4-BE49-F238E27FC236}">
                <a16:creationId xmlns:a16="http://schemas.microsoft.com/office/drawing/2014/main" id="{994C4F67-8010-2A47-BCF7-9122510AAB18}"/>
              </a:ext>
            </a:extLst>
          </p:cNvPr>
          <p:cNvGraphicFramePr>
            <a:graphicFrameLocks noGrp="1"/>
          </p:cNvGraphicFramePr>
          <p:nvPr/>
        </p:nvGraphicFramePr>
        <p:xfrm>
          <a:off x="6484919" y="1164301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graphicFrame>
        <p:nvGraphicFramePr>
          <p:cNvPr id="55" name="Table 17">
            <a:extLst>
              <a:ext uri="{FF2B5EF4-FFF2-40B4-BE49-F238E27FC236}">
                <a16:creationId xmlns:a16="http://schemas.microsoft.com/office/drawing/2014/main" id="{5C62075D-62BB-8642-8A35-25505D9DB1AE}"/>
              </a:ext>
            </a:extLst>
          </p:cNvPr>
          <p:cNvGraphicFramePr>
            <a:graphicFrameLocks noGrp="1"/>
          </p:cNvGraphicFramePr>
          <p:nvPr/>
        </p:nvGraphicFramePr>
        <p:xfrm>
          <a:off x="6484919" y="3150119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sp>
        <p:nvSpPr>
          <p:cNvPr id="56" name="Oval 55">
            <a:extLst>
              <a:ext uri="{FF2B5EF4-FFF2-40B4-BE49-F238E27FC236}">
                <a16:creationId xmlns:a16="http://schemas.microsoft.com/office/drawing/2014/main" id="{5DAD505A-BAEC-B342-8015-DB8CAD7DA5F1}"/>
              </a:ext>
            </a:extLst>
          </p:cNvPr>
          <p:cNvSpPr/>
          <p:nvPr/>
        </p:nvSpPr>
        <p:spPr>
          <a:xfrm>
            <a:off x="6609109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BCD1FF1-0180-9941-9DE1-21663551112A}"/>
              </a:ext>
            </a:extLst>
          </p:cNvPr>
          <p:cNvSpPr/>
          <p:nvPr/>
        </p:nvSpPr>
        <p:spPr>
          <a:xfrm>
            <a:off x="7453980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3F68CC7-0665-BF4D-B8B7-C621895D72FE}"/>
              </a:ext>
            </a:extLst>
          </p:cNvPr>
          <p:cNvSpPr/>
          <p:nvPr/>
        </p:nvSpPr>
        <p:spPr>
          <a:xfrm>
            <a:off x="8283036" y="1331679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A2F48531-41D0-D440-9F86-C72A7A92709F}"/>
              </a:ext>
            </a:extLst>
          </p:cNvPr>
          <p:cNvSpPr/>
          <p:nvPr/>
        </p:nvSpPr>
        <p:spPr>
          <a:xfrm>
            <a:off x="9112092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020248A-7F1E-4441-BBAB-37EB633D34F1}"/>
              </a:ext>
            </a:extLst>
          </p:cNvPr>
          <p:cNvSpPr/>
          <p:nvPr/>
        </p:nvSpPr>
        <p:spPr>
          <a:xfrm>
            <a:off x="9952458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46FEF7A-CFE3-5F43-AF95-CE2FEBD921C6}"/>
              </a:ext>
            </a:extLst>
          </p:cNvPr>
          <p:cNvSpPr/>
          <p:nvPr/>
        </p:nvSpPr>
        <p:spPr>
          <a:xfrm>
            <a:off x="6609109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0572CAF-253C-0D48-A6A9-E4754078E420}"/>
              </a:ext>
            </a:extLst>
          </p:cNvPr>
          <p:cNvSpPr/>
          <p:nvPr/>
        </p:nvSpPr>
        <p:spPr>
          <a:xfrm>
            <a:off x="7453980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86A9D358-376F-F444-BC58-697E2DF2F8B4}"/>
              </a:ext>
            </a:extLst>
          </p:cNvPr>
          <p:cNvSpPr/>
          <p:nvPr/>
        </p:nvSpPr>
        <p:spPr>
          <a:xfrm>
            <a:off x="8283036" y="210195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54600C9-B413-664C-BC6B-DFF4B0997DA4}"/>
              </a:ext>
            </a:extLst>
          </p:cNvPr>
          <p:cNvSpPr/>
          <p:nvPr/>
        </p:nvSpPr>
        <p:spPr>
          <a:xfrm>
            <a:off x="9112092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7C74ABD-D9ED-354D-9698-54A2F972067C}"/>
              </a:ext>
            </a:extLst>
          </p:cNvPr>
          <p:cNvSpPr/>
          <p:nvPr/>
        </p:nvSpPr>
        <p:spPr>
          <a:xfrm>
            <a:off x="9952458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47AA9BB2-201F-6C41-B564-6EDBF9956579}"/>
              </a:ext>
            </a:extLst>
          </p:cNvPr>
          <p:cNvSpPr/>
          <p:nvPr/>
        </p:nvSpPr>
        <p:spPr>
          <a:xfrm>
            <a:off x="6609109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985DC88C-D047-9646-A74C-66907B3418B6}"/>
              </a:ext>
            </a:extLst>
          </p:cNvPr>
          <p:cNvSpPr/>
          <p:nvPr/>
        </p:nvSpPr>
        <p:spPr>
          <a:xfrm>
            <a:off x="7453980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678E77F3-258D-F649-814A-B0315D7543C0}"/>
              </a:ext>
            </a:extLst>
          </p:cNvPr>
          <p:cNvSpPr/>
          <p:nvPr/>
        </p:nvSpPr>
        <p:spPr>
          <a:xfrm>
            <a:off x="8283036" y="3238600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330D12C-21BF-E348-A050-EEF10CAECE33}"/>
              </a:ext>
            </a:extLst>
          </p:cNvPr>
          <p:cNvSpPr/>
          <p:nvPr/>
        </p:nvSpPr>
        <p:spPr>
          <a:xfrm>
            <a:off x="9112092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251F9A36-C797-EA42-871D-7003C56E1A5E}"/>
              </a:ext>
            </a:extLst>
          </p:cNvPr>
          <p:cNvSpPr/>
          <p:nvPr/>
        </p:nvSpPr>
        <p:spPr>
          <a:xfrm>
            <a:off x="9952458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9808B53E-81D4-E74A-9D97-ED04F4DCBF68}"/>
              </a:ext>
            </a:extLst>
          </p:cNvPr>
          <p:cNvSpPr/>
          <p:nvPr/>
        </p:nvSpPr>
        <p:spPr>
          <a:xfrm>
            <a:off x="6624613" y="406250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29909BF-0A6A-BE46-88C4-D8961BE12030}"/>
              </a:ext>
            </a:extLst>
          </p:cNvPr>
          <p:cNvSpPr/>
          <p:nvPr/>
        </p:nvSpPr>
        <p:spPr>
          <a:xfrm>
            <a:off x="1830107" y="406250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5269C26D-9560-214D-ABC9-EDC1FDF0C20C}"/>
              </a:ext>
            </a:extLst>
          </p:cNvPr>
          <p:cNvSpPr/>
          <p:nvPr/>
        </p:nvSpPr>
        <p:spPr>
          <a:xfrm>
            <a:off x="2674978" y="406250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73C1BF67-FE8C-AA4F-828C-C2918C4A25AA}"/>
              </a:ext>
            </a:extLst>
          </p:cNvPr>
          <p:cNvSpPr/>
          <p:nvPr/>
        </p:nvSpPr>
        <p:spPr>
          <a:xfrm>
            <a:off x="7475134" y="404833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60D7D157-A83F-8E48-A566-2B08B76A632F}"/>
              </a:ext>
            </a:extLst>
          </p:cNvPr>
          <p:cNvSpPr/>
          <p:nvPr/>
        </p:nvSpPr>
        <p:spPr>
          <a:xfrm>
            <a:off x="8320005" y="404833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465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796357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49FED84D-AEC3-2F4E-95B6-1CFA79132C6E}"/>
              </a:ext>
            </a:extLst>
          </p:cNvPr>
          <p:cNvGraphicFramePr>
            <a:graphicFrameLocks noGrp="1"/>
          </p:cNvGraphicFramePr>
          <p:nvPr/>
        </p:nvGraphicFramePr>
        <p:xfrm>
          <a:off x="1705917" y="1164301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graphicFrame>
        <p:nvGraphicFramePr>
          <p:cNvPr id="34" name="Table 17">
            <a:extLst>
              <a:ext uri="{FF2B5EF4-FFF2-40B4-BE49-F238E27FC236}">
                <a16:creationId xmlns:a16="http://schemas.microsoft.com/office/drawing/2014/main" id="{2B5CF2FF-CA97-9648-82F3-74D375F1674D}"/>
              </a:ext>
            </a:extLst>
          </p:cNvPr>
          <p:cNvGraphicFramePr>
            <a:graphicFrameLocks noGrp="1"/>
          </p:cNvGraphicFramePr>
          <p:nvPr/>
        </p:nvGraphicFramePr>
        <p:xfrm>
          <a:off x="1705917" y="3150119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sp>
        <p:nvSpPr>
          <p:cNvPr id="35" name="Oval 34">
            <a:extLst>
              <a:ext uri="{FF2B5EF4-FFF2-40B4-BE49-F238E27FC236}">
                <a16:creationId xmlns:a16="http://schemas.microsoft.com/office/drawing/2014/main" id="{6C46CFF4-8C86-BE4C-9F91-D23E387428D1}"/>
              </a:ext>
            </a:extLst>
          </p:cNvPr>
          <p:cNvSpPr/>
          <p:nvPr/>
        </p:nvSpPr>
        <p:spPr>
          <a:xfrm>
            <a:off x="1830107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F0E2FB4-CE14-0341-8D1C-AAD7181F0E71}"/>
              </a:ext>
            </a:extLst>
          </p:cNvPr>
          <p:cNvSpPr/>
          <p:nvPr/>
        </p:nvSpPr>
        <p:spPr>
          <a:xfrm>
            <a:off x="2674978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6705C0F-2E6F-FC4D-96B1-9966A5866486}"/>
              </a:ext>
            </a:extLst>
          </p:cNvPr>
          <p:cNvSpPr/>
          <p:nvPr/>
        </p:nvSpPr>
        <p:spPr>
          <a:xfrm>
            <a:off x="3504034" y="1331679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7089199-42C3-2D48-B923-E8089B5F5E2A}"/>
              </a:ext>
            </a:extLst>
          </p:cNvPr>
          <p:cNvSpPr/>
          <p:nvPr/>
        </p:nvSpPr>
        <p:spPr>
          <a:xfrm>
            <a:off x="4333090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E0C90F5-77FC-3D42-BBBE-1C4EAACE4860}"/>
              </a:ext>
            </a:extLst>
          </p:cNvPr>
          <p:cNvSpPr/>
          <p:nvPr/>
        </p:nvSpPr>
        <p:spPr>
          <a:xfrm>
            <a:off x="5173456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420F472-BCBE-DF43-9333-08A0CFAD5304}"/>
              </a:ext>
            </a:extLst>
          </p:cNvPr>
          <p:cNvSpPr/>
          <p:nvPr/>
        </p:nvSpPr>
        <p:spPr>
          <a:xfrm>
            <a:off x="1830107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E2C6A8-1293-1A43-AFA6-7F4A75BA27BD}"/>
              </a:ext>
            </a:extLst>
          </p:cNvPr>
          <p:cNvSpPr/>
          <p:nvPr/>
        </p:nvSpPr>
        <p:spPr>
          <a:xfrm>
            <a:off x="2674978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D6814E3-126A-C541-918E-4F721B5FE3A9}"/>
              </a:ext>
            </a:extLst>
          </p:cNvPr>
          <p:cNvSpPr/>
          <p:nvPr/>
        </p:nvSpPr>
        <p:spPr>
          <a:xfrm>
            <a:off x="3504034" y="210195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6C2BAF5-8F60-1D4B-803E-E0B630906FA4}"/>
              </a:ext>
            </a:extLst>
          </p:cNvPr>
          <p:cNvSpPr/>
          <p:nvPr/>
        </p:nvSpPr>
        <p:spPr>
          <a:xfrm>
            <a:off x="4333090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2B4B06A-9AF3-E242-BBCD-B68F19FF2C19}"/>
              </a:ext>
            </a:extLst>
          </p:cNvPr>
          <p:cNvSpPr/>
          <p:nvPr/>
        </p:nvSpPr>
        <p:spPr>
          <a:xfrm>
            <a:off x="5173456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A7497A8-20C4-AD4B-8FDD-DA8B185AC4A4}"/>
              </a:ext>
            </a:extLst>
          </p:cNvPr>
          <p:cNvSpPr/>
          <p:nvPr/>
        </p:nvSpPr>
        <p:spPr>
          <a:xfrm>
            <a:off x="1830107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23720C0-3B0B-9441-8B05-04DC3B473FE5}"/>
              </a:ext>
            </a:extLst>
          </p:cNvPr>
          <p:cNvSpPr/>
          <p:nvPr/>
        </p:nvSpPr>
        <p:spPr>
          <a:xfrm>
            <a:off x="2674978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AE6C00C-2E7E-7342-8B22-6D1FE5E124FA}"/>
              </a:ext>
            </a:extLst>
          </p:cNvPr>
          <p:cNvSpPr/>
          <p:nvPr/>
        </p:nvSpPr>
        <p:spPr>
          <a:xfrm>
            <a:off x="3504034" y="3238600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74EC878-0B9F-784B-A7E8-899E3E1BD0BC}"/>
              </a:ext>
            </a:extLst>
          </p:cNvPr>
          <p:cNvSpPr/>
          <p:nvPr/>
        </p:nvSpPr>
        <p:spPr>
          <a:xfrm>
            <a:off x="4333090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9DB6E98-5DD1-654A-83ED-8799C948E072}"/>
              </a:ext>
            </a:extLst>
          </p:cNvPr>
          <p:cNvSpPr/>
          <p:nvPr/>
        </p:nvSpPr>
        <p:spPr>
          <a:xfrm>
            <a:off x="5173456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4" name="Table 17">
            <a:extLst>
              <a:ext uri="{FF2B5EF4-FFF2-40B4-BE49-F238E27FC236}">
                <a16:creationId xmlns:a16="http://schemas.microsoft.com/office/drawing/2014/main" id="{994C4F67-8010-2A47-BCF7-9122510AAB18}"/>
              </a:ext>
            </a:extLst>
          </p:cNvPr>
          <p:cNvGraphicFramePr>
            <a:graphicFrameLocks noGrp="1"/>
          </p:cNvGraphicFramePr>
          <p:nvPr/>
        </p:nvGraphicFramePr>
        <p:xfrm>
          <a:off x="6484919" y="1164301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graphicFrame>
        <p:nvGraphicFramePr>
          <p:cNvPr id="55" name="Table 17">
            <a:extLst>
              <a:ext uri="{FF2B5EF4-FFF2-40B4-BE49-F238E27FC236}">
                <a16:creationId xmlns:a16="http://schemas.microsoft.com/office/drawing/2014/main" id="{5C62075D-62BB-8642-8A35-25505D9DB1AE}"/>
              </a:ext>
            </a:extLst>
          </p:cNvPr>
          <p:cNvGraphicFramePr>
            <a:graphicFrameLocks noGrp="1"/>
          </p:cNvGraphicFramePr>
          <p:nvPr/>
        </p:nvGraphicFramePr>
        <p:xfrm>
          <a:off x="6484919" y="3150119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sp>
        <p:nvSpPr>
          <p:cNvPr id="56" name="Oval 55">
            <a:extLst>
              <a:ext uri="{FF2B5EF4-FFF2-40B4-BE49-F238E27FC236}">
                <a16:creationId xmlns:a16="http://schemas.microsoft.com/office/drawing/2014/main" id="{5DAD505A-BAEC-B342-8015-DB8CAD7DA5F1}"/>
              </a:ext>
            </a:extLst>
          </p:cNvPr>
          <p:cNvSpPr/>
          <p:nvPr/>
        </p:nvSpPr>
        <p:spPr>
          <a:xfrm>
            <a:off x="6609109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BCD1FF1-0180-9941-9DE1-21663551112A}"/>
              </a:ext>
            </a:extLst>
          </p:cNvPr>
          <p:cNvSpPr/>
          <p:nvPr/>
        </p:nvSpPr>
        <p:spPr>
          <a:xfrm>
            <a:off x="7453980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3F68CC7-0665-BF4D-B8B7-C621895D72FE}"/>
              </a:ext>
            </a:extLst>
          </p:cNvPr>
          <p:cNvSpPr/>
          <p:nvPr/>
        </p:nvSpPr>
        <p:spPr>
          <a:xfrm>
            <a:off x="8283036" y="1331679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A2F48531-41D0-D440-9F86-C72A7A92709F}"/>
              </a:ext>
            </a:extLst>
          </p:cNvPr>
          <p:cNvSpPr/>
          <p:nvPr/>
        </p:nvSpPr>
        <p:spPr>
          <a:xfrm>
            <a:off x="9112092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020248A-7F1E-4441-BBAB-37EB633D34F1}"/>
              </a:ext>
            </a:extLst>
          </p:cNvPr>
          <p:cNvSpPr/>
          <p:nvPr/>
        </p:nvSpPr>
        <p:spPr>
          <a:xfrm>
            <a:off x="9952458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46FEF7A-CFE3-5F43-AF95-CE2FEBD921C6}"/>
              </a:ext>
            </a:extLst>
          </p:cNvPr>
          <p:cNvSpPr/>
          <p:nvPr/>
        </p:nvSpPr>
        <p:spPr>
          <a:xfrm>
            <a:off x="6609109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0572CAF-253C-0D48-A6A9-E4754078E420}"/>
              </a:ext>
            </a:extLst>
          </p:cNvPr>
          <p:cNvSpPr/>
          <p:nvPr/>
        </p:nvSpPr>
        <p:spPr>
          <a:xfrm>
            <a:off x="7453980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86A9D358-376F-F444-BC58-697E2DF2F8B4}"/>
              </a:ext>
            </a:extLst>
          </p:cNvPr>
          <p:cNvSpPr/>
          <p:nvPr/>
        </p:nvSpPr>
        <p:spPr>
          <a:xfrm>
            <a:off x="8283036" y="210195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54600C9-B413-664C-BC6B-DFF4B0997DA4}"/>
              </a:ext>
            </a:extLst>
          </p:cNvPr>
          <p:cNvSpPr/>
          <p:nvPr/>
        </p:nvSpPr>
        <p:spPr>
          <a:xfrm>
            <a:off x="9112092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7C74ABD-D9ED-354D-9698-54A2F972067C}"/>
              </a:ext>
            </a:extLst>
          </p:cNvPr>
          <p:cNvSpPr/>
          <p:nvPr/>
        </p:nvSpPr>
        <p:spPr>
          <a:xfrm>
            <a:off x="9952458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47AA9BB2-201F-6C41-B564-6EDBF9956579}"/>
              </a:ext>
            </a:extLst>
          </p:cNvPr>
          <p:cNvSpPr/>
          <p:nvPr/>
        </p:nvSpPr>
        <p:spPr>
          <a:xfrm>
            <a:off x="6609109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985DC88C-D047-9646-A74C-66907B3418B6}"/>
              </a:ext>
            </a:extLst>
          </p:cNvPr>
          <p:cNvSpPr/>
          <p:nvPr/>
        </p:nvSpPr>
        <p:spPr>
          <a:xfrm>
            <a:off x="7453980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678E77F3-258D-F649-814A-B0315D7543C0}"/>
              </a:ext>
            </a:extLst>
          </p:cNvPr>
          <p:cNvSpPr/>
          <p:nvPr/>
        </p:nvSpPr>
        <p:spPr>
          <a:xfrm>
            <a:off x="8283036" y="3238600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330D12C-21BF-E348-A050-EEF10CAECE33}"/>
              </a:ext>
            </a:extLst>
          </p:cNvPr>
          <p:cNvSpPr/>
          <p:nvPr/>
        </p:nvSpPr>
        <p:spPr>
          <a:xfrm>
            <a:off x="9112092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251F9A36-C797-EA42-871D-7003C56E1A5E}"/>
              </a:ext>
            </a:extLst>
          </p:cNvPr>
          <p:cNvSpPr/>
          <p:nvPr/>
        </p:nvSpPr>
        <p:spPr>
          <a:xfrm>
            <a:off x="9952458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9808B53E-81D4-E74A-9D97-ED04F4DCBF68}"/>
              </a:ext>
            </a:extLst>
          </p:cNvPr>
          <p:cNvSpPr/>
          <p:nvPr/>
        </p:nvSpPr>
        <p:spPr>
          <a:xfrm>
            <a:off x="6624613" y="406250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29909BF-0A6A-BE46-88C4-D8961BE12030}"/>
              </a:ext>
            </a:extLst>
          </p:cNvPr>
          <p:cNvSpPr/>
          <p:nvPr/>
        </p:nvSpPr>
        <p:spPr>
          <a:xfrm>
            <a:off x="1830107" y="406250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5269C26D-9560-214D-ABC9-EDC1FDF0C20C}"/>
              </a:ext>
            </a:extLst>
          </p:cNvPr>
          <p:cNvSpPr/>
          <p:nvPr/>
        </p:nvSpPr>
        <p:spPr>
          <a:xfrm>
            <a:off x="2674978" y="406250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73C1BF67-FE8C-AA4F-828C-C2918C4A25AA}"/>
              </a:ext>
            </a:extLst>
          </p:cNvPr>
          <p:cNvSpPr/>
          <p:nvPr/>
        </p:nvSpPr>
        <p:spPr>
          <a:xfrm>
            <a:off x="7475134" y="404833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60D7D157-A83F-8E48-A566-2B08B76A632F}"/>
              </a:ext>
            </a:extLst>
          </p:cNvPr>
          <p:cNvSpPr/>
          <p:nvPr/>
        </p:nvSpPr>
        <p:spPr>
          <a:xfrm>
            <a:off x="8320005" y="404833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C6F3470-F120-714C-AEA1-51CEDE1052DD}"/>
              </a:ext>
            </a:extLst>
          </p:cNvPr>
          <p:cNvSpPr/>
          <p:nvPr/>
        </p:nvSpPr>
        <p:spPr>
          <a:xfrm>
            <a:off x="3488219" y="406250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AF32245F-450F-6243-8CD8-0362D1F36E7C}"/>
              </a:ext>
            </a:extLst>
          </p:cNvPr>
          <p:cNvSpPr/>
          <p:nvPr/>
        </p:nvSpPr>
        <p:spPr>
          <a:xfrm>
            <a:off x="4333090" y="406250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AF8446A-ACA1-A24F-9274-5044D1EFEACD}"/>
              </a:ext>
            </a:extLst>
          </p:cNvPr>
          <p:cNvSpPr/>
          <p:nvPr/>
        </p:nvSpPr>
        <p:spPr>
          <a:xfrm>
            <a:off x="9111286" y="406250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B84BD111-E66C-6345-A903-088BDA316853}"/>
              </a:ext>
            </a:extLst>
          </p:cNvPr>
          <p:cNvSpPr/>
          <p:nvPr/>
        </p:nvSpPr>
        <p:spPr>
          <a:xfrm>
            <a:off x="9956157" y="406250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62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40491171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41901258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49FED84D-AEC3-2F4E-95B6-1CFA79132C6E}"/>
              </a:ext>
            </a:extLst>
          </p:cNvPr>
          <p:cNvGraphicFramePr>
            <a:graphicFrameLocks noGrp="1"/>
          </p:cNvGraphicFramePr>
          <p:nvPr/>
        </p:nvGraphicFramePr>
        <p:xfrm>
          <a:off x="1705917" y="1164301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graphicFrame>
        <p:nvGraphicFramePr>
          <p:cNvPr id="34" name="Table 17">
            <a:extLst>
              <a:ext uri="{FF2B5EF4-FFF2-40B4-BE49-F238E27FC236}">
                <a16:creationId xmlns:a16="http://schemas.microsoft.com/office/drawing/2014/main" id="{2B5CF2FF-CA97-9648-82F3-74D375F1674D}"/>
              </a:ext>
            </a:extLst>
          </p:cNvPr>
          <p:cNvGraphicFramePr>
            <a:graphicFrameLocks noGrp="1"/>
          </p:cNvGraphicFramePr>
          <p:nvPr/>
        </p:nvGraphicFramePr>
        <p:xfrm>
          <a:off x="1705917" y="3150119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sp>
        <p:nvSpPr>
          <p:cNvPr id="35" name="Oval 34">
            <a:extLst>
              <a:ext uri="{FF2B5EF4-FFF2-40B4-BE49-F238E27FC236}">
                <a16:creationId xmlns:a16="http://schemas.microsoft.com/office/drawing/2014/main" id="{6C46CFF4-8C86-BE4C-9F91-D23E387428D1}"/>
              </a:ext>
            </a:extLst>
          </p:cNvPr>
          <p:cNvSpPr/>
          <p:nvPr/>
        </p:nvSpPr>
        <p:spPr>
          <a:xfrm>
            <a:off x="1830107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F0E2FB4-CE14-0341-8D1C-AAD7181F0E71}"/>
              </a:ext>
            </a:extLst>
          </p:cNvPr>
          <p:cNvSpPr/>
          <p:nvPr/>
        </p:nvSpPr>
        <p:spPr>
          <a:xfrm>
            <a:off x="2674978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6705C0F-2E6F-FC4D-96B1-9966A5866486}"/>
              </a:ext>
            </a:extLst>
          </p:cNvPr>
          <p:cNvSpPr/>
          <p:nvPr/>
        </p:nvSpPr>
        <p:spPr>
          <a:xfrm>
            <a:off x="3504034" y="1331679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7089199-42C3-2D48-B923-E8089B5F5E2A}"/>
              </a:ext>
            </a:extLst>
          </p:cNvPr>
          <p:cNvSpPr/>
          <p:nvPr/>
        </p:nvSpPr>
        <p:spPr>
          <a:xfrm>
            <a:off x="4333090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E0C90F5-77FC-3D42-BBBE-1C4EAACE4860}"/>
              </a:ext>
            </a:extLst>
          </p:cNvPr>
          <p:cNvSpPr/>
          <p:nvPr/>
        </p:nvSpPr>
        <p:spPr>
          <a:xfrm>
            <a:off x="5173456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420F472-BCBE-DF43-9333-08A0CFAD5304}"/>
              </a:ext>
            </a:extLst>
          </p:cNvPr>
          <p:cNvSpPr/>
          <p:nvPr/>
        </p:nvSpPr>
        <p:spPr>
          <a:xfrm>
            <a:off x="1830107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E2C6A8-1293-1A43-AFA6-7F4A75BA27BD}"/>
              </a:ext>
            </a:extLst>
          </p:cNvPr>
          <p:cNvSpPr/>
          <p:nvPr/>
        </p:nvSpPr>
        <p:spPr>
          <a:xfrm>
            <a:off x="2674978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D6814E3-126A-C541-918E-4F721B5FE3A9}"/>
              </a:ext>
            </a:extLst>
          </p:cNvPr>
          <p:cNvSpPr/>
          <p:nvPr/>
        </p:nvSpPr>
        <p:spPr>
          <a:xfrm>
            <a:off x="3504034" y="210195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6C2BAF5-8F60-1D4B-803E-E0B630906FA4}"/>
              </a:ext>
            </a:extLst>
          </p:cNvPr>
          <p:cNvSpPr/>
          <p:nvPr/>
        </p:nvSpPr>
        <p:spPr>
          <a:xfrm>
            <a:off x="4333090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2B4B06A-9AF3-E242-BBCD-B68F19FF2C19}"/>
              </a:ext>
            </a:extLst>
          </p:cNvPr>
          <p:cNvSpPr/>
          <p:nvPr/>
        </p:nvSpPr>
        <p:spPr>
          <a:xfrm>
            <a:off x="5173456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A7497A8-20C4-AD4B-8FDD-DA8B185AC4A4}"/>
              </a:ext>
            </a:extLst>
          </p:cNvPr>
          <p:cNvSpPr/>
          <p:nvPr/>
        </p:nvSpPr>
        <p:spPr>
          <a:xfrm>
            <a:off x="1830107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Table 17">
            <a:extLst>
              <a:ext uri="{FF2B5EF4-FFF2-40B4-BE49-F238E27FC236}">
                <a16:creationId xmlns:a16="http://schemas.microsoft.com/office/drawing/2014/main" id="{994C4F67-8010-2A47-BCF7-9122510AAB18}"/>
              </a:ext>
            </a:extLst>
          </p:cNvPr>
          <p:cNvGraphicFramePr>
            <a:graphicFrameLocks noGrp="1"/>
          </p:cNvGraphicFramePr>
          <p:nvPr/>
        </p:nvGraphicFramePr>
        <p:xfrm>
          <a:off x="6484919" y="1164301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graphicFrame>
        <p:nvGraphicFramePr>
          <p:cNvPr id="55" name="Table 17">
            <a:extLst>
              <a:ext uri="{FF2B5EF4-FFF2-40B4-BE49-F238E27FC236}">
                <a16:creationId xmlns:a16="http://schemas.microsoft.com/office/drawing/2014/main" id="{5C62075D-62BB-8642-8A35-25505D9DB1AE}"/>
              </a:ext>
            </a:extLst>
          </p:cNvPr>
          <p:cNvGraphicFramePr>
            <a:graphicFrameLocks noGrp="1"/>
          </p:cNvGraphicFramePr>
          <p:nvPr/>
        </p:nvGraphicFramePr>
        <p:xfrm>
          <a:off x="6484919" y="3150119"/>
          <a:ext cx="4150600" cy="1573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120">
                  <a:extLst>
                    <a:ext uri="{9D8B030D-6E8A-4147-A177-3AD203B41FA5}">
                      <a16:colId xmlns:a16="http://schemas.microsoft.com/office/drawing/2014/main" val="139027174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383353020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854154029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356571311"/>
                    </a:ext>
                  </a:extLst>
                </a:gridCol>
                <a:gridCol w="830120">
                  <a:extLst>
                    <a:ext uri="{9D8B030D-6E8A-4147-A177-3AD203B41FA5}">
                      <a16:colId xmlns:a16="http://schemas.microsoft.com/office/drawing/2014/main" val="2173319586"/>
                    </a:ext>
                  </a:extLst>
                </a:gridCol>
              </a:tblGrid>
              <a:tr h="786947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910906"/>
                  </a:ext>
                </a:extLst>
              </a:tr>
              <a:tr h="786947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rgbClr val="0070C0"/>
                          </a:solidFill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8011"/>
                  </a:ext>
                </a:extLst>
              </a:tr>
            </a:tbl>
          </a:graphicData>
        </a:graphic>
      </p:graphicFrame>
      <p:sp>
        <p:nvSpPr>
          <p:cNvPr id="56" name="Oval 55">
            <a:extLst>
              <a:ext uri="{FF2B5EF4-FFF2-40B4-BE49-F238E27FC236}">
                <a16:creationId xmlns:a16="http://schemas.microsoft.com/office/drawing/2014/main" id="{5DAD505A-BAEC-B342-8015-DB8CAD7DA5F1}"/>
              </a:ext>
            </a:extLst>
          </p:cNvPr>
          <p:cNvSpPr/>
          <p:nvPr/>
        </p:nvSpPr>
        <p:spPr>
          <a:xfrm>
            <a:off x="6609109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BCD1FF1-0180-9941-9DE1-21663551112A}"/>
              </a:ext>
            </a:extLst>
          </p:cNvPr>
          <p:cNvSpPr/>
          <p:nvPr/>
        </p:nvSpPr>
        <p:spPr>
          <a:xfrm>
            <a:off x="7453980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3F68CC7-0665-BF4D-B8B7-C621895D72FE}"/>
              </a:ext>
            </a:extLst>
          </p:cNvPr>
          <p:cNvSpPr/>
          <p:nvPr/>
        </p:nvSpPr>
        <p:spPr>
          <a:xfrm>
            <a:off x="8283036" y="1331679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A2F48531-41D0-D440-9F86-C72A7A92709F}"/>
              </a:ext>
            </a:extLst>
          </p:cNvPr>
          <p:cNvSpPr/>
          <p:nvPr/>
        </p:nvSpPr>
        <p:spPr>
          <a:xfrm>
            <a:off x="9112092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020248A-7F1E-4441-BBAB-37EB633D34F1}"/>
              </a:ext>
            </a:extLst>
          </p:cNvPr>
          <p:cNvSpPr/>
          <p:nvPr/>
        </p:nvSpPr>
        <p:spPr>
          <a:xfrm>
            <a:off x="9952458" y="1320793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46FEF7A-CFE3-5F43-AF95-CE2FEBD921C6}"/>
              </a:ext>
            </a:extLst>
          </p:cNvPr>
          <p:cNvSpPr/>
          <p:nvPr/>
        </p:nvSpPr>
        <p:spPr>
          <a:xfrm>
            <a:off x="6609109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0572CAF-253C-0D48-A6A9-E4754078E420}"/>
              </a:ext>
            </a:extLst>
          </p:cNvPr>
          <p:cNvSpPr/>
          <p:nvPr/>
        </p:nvSpPr>
        <p:spPr>
          <a:xfrm>
            <a:off x="7453980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86A9D358-376F-F444-BC58-697E2DF2F8B4}"/>
              </a:ext>
            </a:extLst>
          </p:cNvPr>
          <p:cNvSpPr/>
          <p:nvPr/>
        </p:nvSpPr>
        <p:spPr>
          <a:xfrm>
            <a:off x="8283036" y="210195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54600C9-B413-664C-BC6B-DFF4B0997DA4}"/>
              </a:ext>
            </a:extLst>
          </p:cNvPr>
          <p:cNvSpPr/>
          <p:nvPr/>
        </p:nvSpPr>
        <p:spPr>
          <a:xfrm>
            <a:off x="9112092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7C74ABD-D9ED-354D-9698-54A2F972067C}"/>
              </a:ext>
            </a:extLst>
          </p:cNvPr>
          <p:cNvSpPr/>
          <p:nvPr/>
        </p:nvSpPr>
        <p:spPr>
          <a:xfrm>
            <a:off x="9952458" y="2091068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CA42A161-FC67-934E-9ACA-077805AF1B9E}"/>
              </a:ext>
            </a:extLst>
          </p:cNvPr>
          <p:cNvSpPr/>
          <p:nvPr/>
        </p:nvSpPr>
        <p:spPr>
          <a:xfrm>
            <a:off x="6625407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3B750956-15DD-DA40-B739-7E42B6889D86}"/>
              </a:ext>
            </a:extLst>
          </p:cNvPr>
          <p:cNvSpPr/>
          <p:nvPr/>
        </p:nvSpPr>
        <p:spPr>
          <a:xfrm>
            <a:off x="7465773" y="3227714"/>
            <a:ext cx="509794" cy="490728"/>
          </a:xfrm>
          <a:prstGeom prst="ellipse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850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3867873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8B4CC07-83AA-4840-8A2D-D0A1AE5262BE}"/>
              </a:ext>
            </a:extLst>
          </p:cNvPr>
          <p:cNvSpPr/>
          <p:nvPr/>
        </p:nvSpPr>
        <p:spPr>
          <a:xfrm>
            <a:off x="3737679" y="1523231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73B1A56-213D-A542-8950-7ECDB2F07E04}"/>
              </a:ext>
            </a:extLst>
          </p:cNvPr>
          <p:cNvSpPr/>
          <p:nvPr/>
        </p:nvSpPr>
        <p:spPr>
          <a:xfrm>
            <a:off x="4077720" y="2017533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C1D09A-E43C-1140-AC40-672399628633}"/>
              </a:ext>
            </a:extLst>
          </p:cNvPr>
          <p:cNvSpPr/>
          <p:nvPr/>
        </p:nvSpPr>
        <p:spPr>
          <a:xfrm>
            <a:off x="3439458" y="1081107"/>
            <a:ext cx="1746169" cy="1698179"/>
          </a:xfrm>
          <a:prstGeom prst="ellipse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5876C58-1A28-0F4D-BBED-F8D7E12A894C}"/>
              </a:ext>
            </a:extLst>
          </p:cNvPr>
          <p:cNvSpPr/>
          <p:nvPr/>
        </p:nvSpPr>
        <p:spPr>
          <a:xfrm>
            <a:off x="4437591" y="1528252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2DB528E-68E4-6E4D-BC0D-2B95405BF975}"/>
              </a:ext>
            </a:extLst>
          </p:cNvPr>
          <p:cNvSpPr/>
          <p:nvPr/>
        </p:nvSpPr>
        <p:spPr>
          <a:xfrm>
            <a:off x="6723755" y="1523231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B6AE4BD-E9F2-6245-AF38-16FF26994F0D}"/>
              </a:ext>
            </a:extLst>
          </p:cNvPr>
          <p:cNvSpPr/>
          <p:nvPr/>
        </p:nvSpPr>
        <p:spPr>
          <a:xfrm>
            <a:off x="7063796" y="2017533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81AB9BF-240F-174F-98CE-87D3F786C307}"/>
              </a:ext>
            </a:extLst>
          </p:cNvPr>
          <p:cNvSpPr/>
          <p:nvPr/>
        </p:nvSpPr>
        <p:spPr>
          <a:xfrm>
            <a:off x="6425534" y="1081107"/>
            <a:ext cx="1746169" cy="1698179"/>
          </a:xfrm>
          <a:prstGeom prst="ellipse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C15016B-E0D6-194C-94F9-A043FC3AC1DF}"/>
              </a:ext>
            </a:extLst>
          </p:cNvPr>
          <p:cNvSpPr/>
          <p:nvPr/>
        </p:nvSpPr>
        <p:spPr>
          <a:xfrm>
            <a:off x="7423667" y="1528252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F90CC8D-762A-894D-8675-3F80A2F67307}"/>
              </a:ext>
            </a:extLst>
          </p:cNvPr>
          <p:cNvSpPr/>
          <p:nvPr/>
        </p:nvSpPr>
        <p:spPr>
          <a:xfrm>
            <a:off x="3737679" y="4147063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8B95472-AFAC-FE40-98C1-A02562ECFDE0}"/>
              </a:ext>
            </a:extLst>
          </p:cNvPr>
          <p:cNvSpPr/>
          <p:nvPr/>
        </p:nvSpPr>
        <p:spPr>
          <a:xfrm>
            <a:off x="4077720" y="4641365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1E7E3E5-F00C-9A48-B3DF-DE9005BA103D}"/>
              </a:ext>
            </a:extLst>
          </p:cNvPr>
          <p:cNvSpPr/>
          <p:nvPr/>
        </p:nvSpPr>
        <p:spPr>
          <a:xfrm>
            <a:off x="3439458" y="3704939"/>
            <a:ext cx="1746169" cy="1698179"/>
          </a:xfrm>
          <a:prstGeom prst="ellipse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75C928DC-A9DF-7C41-A3EC-42896FF2C02B}"/>
              </a:ext>
            </a:extLst>
          </p:cNvPr>
          <p:cNvSpPr/>
          <p:nvPr/>
        </p:nvSpPr>
        <p:spPr>
          <a:xfrm>
            <a:off x="4437591" y="4152084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0E6F5978-8E1F-4248-A12D-2723D17F9443}"/>
              </a:ext>
            </a:extLst>
          </p:cNvPr>
          <p:cNvSpPr/>
          <p:nvPr/>
        </p:nvSpPr>
        <p:spPr>
          <a:xfrm>
            <a:off x="6723755" y="4147063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AA19592-ECFE-9942-8DB3-84C454B9B95C}"/>
              </a:ext>
            </a:extLst>
          </p:cNvPr>
          <p:cNvSpPr/>
          <p:nvPr/>
        </p:nvSpPr>
        <p:spPr>
          <a:xfrm>
            <a:off x="7063796" y="4641365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AD5936F-2830-6D40-8DD5-F8FF96AD2A4D}"/>
              </a:ext>
            </a:extLst>
          </p:cNvPr>
          <p:cNvSpPr/>
          <p:nvPr/>
        </p:nvSpPr>
        <p:spPr>
          <a:xfrm>
            <a:off x="6425534" y="3704939"/>
            <a:ext cx="1746169" cy="1698179"/>
          </a:xfrm>
          <a:prstGeom prst="ellipse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36D865E-A032-3740-AA7C-7EFFD6F0E464}"/>
              </a:ext>
            </a:extLst>
          </p:cNvPr>
          <p:cNvSpPr/>
          <p:nvPr/>
        </p:nvSpPr>
        <p:spPr>
          <a:xfrm>
            <a:off x="7423667" y="4152084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1A7044E-4D9E-8D48-A8EA-6FF0A7CBAAD7}"/>
              </a:ext>
            </a:extLst>
          </p:cNvPr>
          <p:cNvSpPr/>
          <p:nvPr/>
        </p:nvSpPr>
        <p:spPr>
          <a:xfrm>
            <a:off x="5230071" y="2824831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9F0C65D-F3D9-7648-A3AC-66360E59C9E1}"/>
              </a:ext>
            </a:extLst>
          </p:cNvPr>
          <p:cNvSpPr/>
          <p:nvPr/>
        </p:nvSpPr>
        <p:spPr>
          <a:xfrm>
            <a:off x="5570112" y="3319133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875B42C-33AA-014C-800C-004858DA7633}"/>
              </a:ext>
            </a:extLst>
          </p:cNvPr>
          <p:cNvSpPr/>
          <p:nvPr/>
        </p:nvSpPr>
        <p:spPr>
          <a:xfrm>
            <a:off x="4931850" y="2382707"/>
            <a:ext cx="1746169" cy="1698179"/>
          </a:xfrm>
          <a:prstGeom prst="ellipse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6559C20A-BBE1-0147-9B2A-42512A69E711}"/>
              </a:ext>
            </a:extLst>
          </p:cNvPr>
          <p:cNvSpPr/>
          <p:nvPr/>
        </p:nvSpPr>
        <p:spPr>
          <a:xfrm>
            <a:off x="5929983" y="2829852"/>
            <a:ext cx="421522" cy="4296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005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3174864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8B4CC07-83AA-4840-8A2D-D0A1AE5262BE}"/>
              </a:ext>
            </a:extLst>
          </p:cNvPr>
          <p:cNvSpPr/>
          <p:nvPr/>
        </p:nvSpPr>
        <p:spPr>
          <a:xfrm>
            <a:off x="3502062" y="1149955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73B1A56-213D-A542-8950-7ECDB2F07E04}"/>
              </a:ext>
            </a:extLst>
          </p:cNvPr>
          <p:cNvSpPr/>
          <p:nvPr/>
        </p:nvSpPr>
        <p:spPr>
          <a:xfrm>
            <a:off x="3495951" y="1768195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C1D09A-E43C-1140-AC40-672399628633}"/>
              </a:ext>
            </a:extLst>
          </p:cNvPr>
          <p:cNvSpPr/>
          <p:nvPr/>
        </p:nvSpPr>
        <p:spPr>
          <a:xfrm>
            <a:off x="3057434" y="735321"/>
            <a:ext cx="2010716" cy="1974914"/>
          </a:xfrm>
          <a:prstGeom prst="ellipse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5876C58-1A28-0F4D-BBED-F8D7E12A894C}"/>
              </a:ext>
            </a:extLst>
          </p:cNvPr>
          <p:cNvSpPr/>
          <p:nvPr/>
        </p:nvSpPr>
        <p:spPr>
          <a:xfrm>
            <a:off x="4185934" y="1149955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7D49592A-5914-2447-82A4-1C4A0E69C5C4}"/>
              </a:ext>
            </a:extLst>
          </p:cNvPr>
          <p:cNvSpPr/>
          <p:nvPr/>
        </p:nvSpPr>
        <p:spPr>
          <a:xfrm>
            <a:off x="4179823" y="1765343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AB6BDCE-078E-8443-ACFB-E3EE82B86C6C}"/>
              </a:ext>
            </a:extLst>
          </p:cNvPr>
          <p:cNvSpPr/>
          <p:nvPr/>
        </p:nvSpPr>
        <p:spPr>
          <a:xfrm>
            <a:off x="5998855" y="1149955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E093D7A-D28D-D64D-BED6-C9B707F2A72D}"/>
              </a:ext>
            </a:extLst>
          </p:cNvPr>
          <p:cNvSpPr/>
          <p:nvPr/>
        </p:nvSpPr>
        <p:spPr>
          <a:xfrm>
            <a:off x="5992744" y="1768195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3D7F143-6E50-9B4B-A5D4-71D0A679D5F5}"/>
              </a:ext>
            </a:extLst>
          </p:cNvPr>
          <p:cNvSpPr/>
          <p:nvPr/>
        </p:nvSpPr>
        <p:spPr>
          <a:xfrm>
            <a:off x="5554227" y="735321"/>
            <a:ext cx="2010716" cy="1974914"/>
          </a:xfrm>
          <a:prstGeom prst="ellipse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AFC6C0-F899-2F4C-A3F3-5324D08F448A}"/>
              </a:ext>
            </a:extLst>
          </p:cNvPr>
          <p:cNvSpPr/>
          <p:nvPr/>
        </p:nvSpPr>
        <p:spPr>
          <a:xfrm>
            <a:off x="6682727" y="1149955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0A4112B-5C9A-0B46-AC95-47C135A1D5E0}"/>
              </a:ext>
            </a:extLst>
          </p:cNvPr>
          <p:cNvSpPr/>
          <p:nvPr/>
        </p:nvSpPr>
        <p:spPr>
          <a:xfrm>
            <a:off x="6676616" y="1765343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D7222CC5-2F63-5E41-A4FD-B1E3C1E13E0D}"/>
              </a:ext>
            </a:extLst>
          </p:cNvPr>
          <p:cNvSpPr/>
          <p:nvPr/>
        </p:nvSpPr>
        <p:spPr>
          <a:xfrm>
            <a:off x="4711476" y="2966723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0E68F4C-639E-3F42-8B0F-C2C395F0FC59}"/>
              </a:ext>
            </a:extLst>
          </p:cNvPr>
          <p:cNvSpPr/>
          <p:nvPr/>
        </p:nvSpPr>
        <p:spPr>
          <a:xfrm>
            <a:off x="4705365" y="3584963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FCCE837-FC3A-F74B-8769-AC8CAAE21760}"/>
              </a:ext>
            </a:extLst>
          </p:cNvPr>
          <p:cNvSpPr/>
          <p:nvPr/>
        </p:nvSpPr>
        <p:spPr>
          <a:xfrm>
            <a:off x="4266848" y="2552089"/>
            <a:ext cx="2010716" cy="1974914"/>
          </a:xfrm>
          <a:prstGeom prst="ellipse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1C7770A-175C-A94F-8CF5-282C6F3E7B31}"/>
              </a:ext>
            </a:extLst>
          </p:cNvPr>
          <p:cNvSpPr/>
          <p:nvPr/>
        </p:nvSpPr>
        <p:spPr>
          <a:xfrm>
            <a:off x="5395348" y="2966723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1670EE7-DE51-A74C-8087-C12EFEB4E5BC}"/>
              </a:ext>
            </a:extLst>
          </p:cNvPr>
          <p:cNvSpPr/>
          <p:nvPr/>
        </p:nvSpPr>
        <p:spPr>
          <a:xfrm>
            <a:off x="5389237" y="3582111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1B69AFC-4ECE-2E40-915A-7F12224DBCC4}"/>
              </a:ext>
            </a:extLst>
          </p:cNvPr>
          <p:cNvSpPr/>
          <p:nvPr/>
        </p:nvSpPr>
        <p:spPr>
          <a:xfrm>
            <a:off x="3502062" y="4739367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B4D69DE-ACEF-7248-93C0-0BAD8473244D}"/>
              </a:ext>
            </a:extLst>
          </p:cNvPr>
          <p:cNvSpPr/>
          <p:nvPr/>
        </p:nvSpPr>
        <p:spPr>
          <a:xfrm>
            <a:off x="3495951" y="5357607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7C56873B-2535-7B40-B377-8867B7ACCDAB}"/>
              </a:ext>
            </a:extLst>
          </p:cNvPr>
          <p:cNvSpPr/>
          <p:nvPr/>
        </p:nvSpPr>
        <p:spPr>
          <a:xfrm>
            <a:off x="3057434" y="4324733"/>
            <a:ext cx="2010716" cy="1974914"/>
          </a:xfrm>
          <a:prstGeom prst="ellipse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67C85378-A22A-C646-A230-EEF87E31121C}"/>
              </a:ext>
            </a:extLst>
          </p:cNvPr>
          <p:cNvSpPr/>
          <p:nvPr/>
        </p:nvSpPr>
        <p:spPr>
          <a:xfrm>
            <a:off x="4185934" y="4739367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FE52D568-DA05-B141-92E2-980C115D2236}"/>
              </a:ext>
            </a:extLst>
          </p:cNvPr>
          <p:cNvSpPr/>
          <p:nvPr/>
        </p:nvSpPr>
        <p:spPr>
          <a:xfrm>
            <a:off x="4179823" y="5354755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39385CCD-9C46-0C4E-BFD5-69665936557B}"/>
              </a:ext>
            </a:extLst>
          </p:cNvPr>
          <p:cNvSpPr/>
          <p:nvPr/>
        </p:nvSpPr>
        <p:spPr>
          <a:xfrm>
            <a:off x="5998855" y="4739367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3EE43AA-D36C-6547-A8A9-ED7F23EA42F0}"/>
              </a:ext>
            </a:extLst>
          </p:cNvPr>
          <p:cNvSpPr/>
          <p:nvPr/>
        </p:nvSpPr>
        <p:spPr>
          <a:xfrm>
            <a:off x="5992744" y="5357607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74CEA2B3-5AC7-7C41-B704-813C7396C39A}"/>
              </a:ext>
            </a:extLst>
          </p:cNvPr>
          <p:cNvSpPr/>
          <p:nvPr/>
        </p:nvSpPr>
        <p:spPr>
          <a:xfrm>
            <a:off x="5554227" y="4324733"/>
            <a:ext cx="2010716" cy="1974914"/>
          </a:xfrm>
          <a:prstGeom prst="ellipse">
            <a:avLst/>
          </a:prstGeom>
          <a:noFill/>
          <a:ln w="825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6EB40D56-92B3-3447-BAA2-A4908C9A7178}"/>
              </a:ext>
            </a:extLst>
          </p:cNvPr>
          <p:cNvSpPr/>
          <p:nvPr/>
        </p:nvSpPr>
        <p:spPr>
          <a:xfrm>
            <a:off x="6682727" y="4739367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47E2D0F-0F1B-2343-A457-AC8308934EB3}"/>
              </a:ext>
            </a:extLst>
          </p:cNvPr>
          <p:cNvSpPr/>
          <p:nvPr/>
        </p:nvSpPr>
        <p:spPr>
          <a:xfrm>
            <a:off x="6676616" y="5354755"/>
            <a:ext cx="485383" cy="49962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382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2342FC-116C-1743-B2D5-759879E7343C}"/>
              </a:ext>
            </a:extLst>
          </p:cNvPr>
          <p:cNvSpPr/>
          <p:nvPr/>
        </p:nvSpPr>
        <p:spPr>
          <a:xfrm>
            <a:off x="7778496" y="4943660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24770D-145C-2F41-8341-BDC3163F601C}"/>
              </a:ext>
            </a:extLst>
          </p:cNvPr>
          <p:cNvSpPr txBox="1"/>
          <p:nvPr/>
        </p:nvSpPr>
        <p:spPr>
          <a:xfrm>
            <a:off x="1987296" y="1600199"/>
            <a:ext cx="87660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What did you see?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How did you see 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Did anyone see it differently?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00B0F0"/>
                </a:solidFill>
                <a:latin typeface="Kids On The Moon" pitchFamily="2" charset="0"/>
              </a:rPr>
              <a:t>Can you write a number sentence that shows your thinking?</a:t>
            </a:r>
          </a:p>
        </p:txBody>
      </p:sp>
    </p:spTree>
    <p:extLst>
      <p:ext uri="{BB962C8B-B14F-4D97-AF65-F5344CB8AC3E}">
        <p14:creationId xmlns:p14="http://schemas.microsoft.com/office/powerpoint/2010/main" val="849390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9226273-2161-1D47-B10B-B9031B11ADFF}"/>
              </a:ext>
            </a:extLst>
          </p:cNvPr>
          <p:cNvSpPr/>
          <p:nvPr/>
        </p:nvSpPr>
        <p:spPr>
          <a:xfrm>
            <a:off x="0" y="64008"/>
            <a:ext cx="1658112" cy="153619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35576C-7AA9-4242-95B5-40014D46ACF7}"/>
              </a:ext>
            </a:extLst>
          </p:cNvPr>
          <p:cNvSpPr/>
          <p:nvPr/>
        </p:nvSpPr>
        <p:spPr>
          <a:xfrm>
            <a:off x="10704576" y="5456777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417DF1-A2D4-0440-971E-A6901644A49A}"/>
              </a:ext>
            </a:extLst>
          </p:cNvPr>
          <p:cNvSpPr/>
          <p:nvPr/>
        </p:nvSpPr>
        <p:spPr>
          <a:xfrm>
            <a:off x="10712005" y="-192119"/>
            <a:ext cx="1658112" cy="1536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65BAC0-8FCE-7649-BF46-501793880250}"/>
              </a:ext>
            </a:extLst>
          </p:cNvPr>
          <p:cNvSpPr/>
          <p:nvPr/>
        </p:nvSpPr>
        <p:spPr>
          <a:xfrm>
            <a:off x="9204960" y="5932265"/>
            <a:ext cx="1658112" cy="1536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C9DA7E6-B23F-134F-A61A-A312B0E1DF7A}"/>
              </a:ext>
            </a:extLst>
          </p:cNvPr>
          <p:cNvSpPr/>
          <p:nvPr/>
        </p:nvSpPr>
        <p:spPr>
          <a:xfrm>
            <a:off x="11204448" y="4492455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BC9728-45E7-1A47-B8C8-2C3A51DFADFB}"/>
              </a:ext>
            </a:extLst>
          </p:cNvPr>
          <p:cNvSpPr/>
          <p:nvPr/>
        </p:nvSpPr>
        <p:spPr>
          <a:xfrm>
            <a:off x="10753344" y="4090119"/>
            <a:ext cx="499872" cy="463117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AD022-EB63-0C47-B4B6-517CB67D06BC}"/>
              </a:ext>
            </a:extLst>
          </p:cNvPr>
          <p:cNvSpPr/>
          <p:nvPr/>
        </p:nvSpPr>
        <p:spPr>
          <a:xfrm>
            <a:off x="-865632" y="5711756"/>
            <a:ext cx="1658112" cy="1536192"/>
          </a:xfrm>
          <a:prstGeom prst="ellipse">
            <a:avLst/>
          </a:prstGeom>
          <a:solidFill>
            <a:srgbClr val="F991D3"/>
          </a:solidFill>
          <a:ln>
            <a:solidFill>
              <a:srgbClr val="F99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09196E-AC82-9D49-B8D6-E6FF13AE8BBE}"/>
              </a:ext>
            </a:extLst>
          </p:cNvPr>
          <p:cNvSpPr/>
          <p:nvPr/>
        </p:nvSpPr>
        <p:spPr>
          <a:xfrm>
            <a:off x="24384" y="4346252"/>
            <a:ext cx="1658112" cy="1536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61FB45-D2E9-5049-887E-4AB180B89EAA}"/>
              </a:ext>
            </a:extLst>
          </p:cNvPr>
          <p:cNvSpPr/>
          <p:nvPr/>
        </p:nvSpPr>
        <p:spPr>
          <a:xfrm>
            <a:off x="182880" y="1822407"/>
            <a:ext cx="499872" cy="463117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04D3BA-1DA4-DD49-8EEB-6ABDDD9F4C51}"/>
              </a:ext>
            </a:extLst>
          </p:cNvPr>
          <p:cNvSpPr/>
          <p:nvPr/>
        </p:nvSpPr>
        <p:spPr>
          <a:xfrm>
            <a:off x="926592" y="1712679"/>
            <a:ext cx="499872" cy="46311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B23BA-85B5-8B46-8B02-05233AB85ED9}"/>
              </a:ext>
            </a:extLst>
          </p:cNvPr>
          <p:cNvSpPr/>
          <p:nvPr/>
        </p:nvSpPr>
        <p:spPr>
          <a:xfrm>
            <a:off x="1353312" y="2322279"/>
            <a:ext cx="204506" cy="18946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13FC1B-AD89-0745-82FF-96AF3BEEA86B}"/>
              </a:ext>
            </a:extLst>
          </p:cNvPr>
          <p:cNvSpPr/>
          <p:nvPr/>
        </p:nvSpPr>
        <p:spPr>
          <a:xfrm>
            <a:off x="792480" y="442913"/>
            <a:ext cx="10748581" cy="6036939"/>
          </a:xfrm>
          <a:prstGeom prst="rect">
            <a:avLst/>
          </a:prstGeom>
          <a:noFill/>
          <a:ln w="66675">
            <a:solidFill>
              <a:srgbClr val="92D050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C1D09A-E43C-1140-AC40-672399628633}"/>
              </a:ext>
            </a:extLst>
          </p:cNvPr>
          <p:cNvSpPr/>
          <p:nvPr/>
        </p:nvSpPr>
        <p:spPr>
          <a:xfrm>
            <a:off x="3045402" y="810121"/>
            <a:ext cx="1658112" cy="1586958"/>
          </a:xfrm>
          <a:prstGeom prst="ellipse">
            <a:avLst/>
          </a:prstGeom>
          <a:noFill/>
          <a:ln w="793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C107290-179B-5746-AAD5-A22CB007913F}"/>
              </a:ext>
            </a:extLst>
          </p:cNvPr>
          <p:cNvSpPr/>
          <p:nvPr/>
        </p:nvSpPr>
        <p:spPr>
          <a:xfrm>
            <a:off x="3435801" y="1168809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FA108D7-DE46-2042-8119-E4E58075ADBC}"/>
              </a:ext>
            </a:extLst>
          </p:cNvPr>
          <p:cNvSpPr/>
          <p:nvPr/>
        </p:nvSpPr>
        <p:spPr>
          <a:xfrm>
            <a:off x="3983482" y="1168809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C5ACAA9-7295-AF4C-BAB6-BC792AE95BF6}"/>
              </a:ext>
            </a:extLst>
          </p:cNvPr>
          <p:cNvSpPr/>
          <p:nvPr/>
        </p:nvSpPr>
        <p:spPr>
          <a:xfrm>
            <a:off x="3435801" y="1711281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D344599-3013-9549-BBFA-9392ACACB2EB}"/>
              </a:ext>
            </a:extLst>
          </p:cNvPr>
          <p:cNvSpPr/>
          <p:nvPr/>
        </p:nvSpPr>
        <p:spPr>
          <a:xfrm>
            <a:off x="3983482" y="1711281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9A620C4-DD94-8F43-94B4-59F6AD4A8225}"/>
              </a:ext>
            </a:extLst>
          </p:cNvPr>
          <p:cNvSpPr/>
          <p:nvPr/>
        </p:nvSpPr>
        <p:spPr>
          <a:xfrm>
            <a:off x="3718439" y="1447105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E4CD5CF-592C-4248-B8E5-BBD5B548790C}"/>
              </a:ext>
            </a:extLst>
          </p:cNvPr>
          <p:cNvSpPr/>
          <p:nvPr/>
        </p:nvSpPr>
        <p:spPr>
          <a:xfrm>
            <a:off x="5266264" y="810121"/>
            <a:ext cx="1658112" cy="1586958"/>
          </a:xfrm>
          <a:prstGeom prst="ellipse">
            <a:avLst/>
          </a:prstGeom>
          <a:noFill/>
          <a:ln w="793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18ACD30-A061-4C4D-ABAF-2297CE5F8923}"/>
              </a:ext>
            </a:extLst>
          </p:cNvPr>
          <p:cNvSpPr/>
          <p:nvPr/>
        </p:nvSpPr>
        <p:spPr>
          <a:xfrm>
            <a:off x="5656663" y="1168809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93B8D4B-15B8-014F-8EA9-783315039217}"/>
              </a:ext>
            </a:extLst>
          </p:cNvPr>
          <p:cNvSpPr/>
          <p:nvPr/>
        </p:nvSpPr>
        <p:spPr>
          <a:xfrm>
            <a:off x="6204344" y="1168809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278EAA4E-755B-9B4C-9EEF-87EFE928AAD9}"/>
              </a:ext>
            </a:extLst>
          </p:cNvPr>
          <p:cNvSpPr/>
          <p:nvPr/>
        </p:nvSpPr>
        <p:spPr>
          <a:xfrm>
            <a:off x="5656663" y="1711281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188DA606-7679-AB4D-B107-0B7C1D6FDED4}"/>
              </a:ext>
            </a:extLst>
          </p:cNvPr>
          <p:cNvSpPr/>
          <p:nvPr/>
        </p:nvSpPr>
        <p:spPr>
          <a:xfrm>
            <a:off x="6204344" y="1711281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F95D1C8-F0DB-7A4F-BD93-A26B05C7D55B}"/>
              </a:ext>
            </a:extLst>
          </p:cNvPr>
          <p:cNvSpPr/>
          <p:nvPr/>
        </p:nvSpPr>
        <p:spPr>
          <a:xfrm>
            <a:off x="5939301" y="1447105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1283ADAC-70E8-2E48-83F4-BCE6B33CE37B}"/>
              </a:ext>
            </a:extLst>
          </p:cNvPr>
          <p:cNvSpPr/>
          <p:nvPr/>
        </p:nvSpPr>
        <p:spPr>
          <a:xfrm>
            <a:off x="5266264" y="2614456"/>
            <a:ext cx="1658112" cy="1586958"/>
          </a:xfrm>
          <a:prstGeom prst="ellipse">
            <a:avLst/>
          </a:prstGeom>
          <a:noFill/>
          <a:ln w="793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852547D-02BE-254E-BDAC-470AA0C0425C}"/>
              </a:ext>
            </a:extLst>
          </p:cNvPr>
          <p:cNvSpPr/>
          <p:nvPr/>
        </p:nvSpPr>
        <p:spPr>
          <a:xfrm>
            <a:off x="5656663" y="2973144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318CDBE-EBCC-3D4F-88BD-BA9146ACB0BE}"/>
              </a:ext>
            </a:extLst>
          </p:cNvPr>
          <p:cNvSpPr/>
          <p:nvPr/>
        </p:nvSpPr>
        <p:spPr>
          <a:xfrm>
            <a:off x="6204344" y="2973144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FDA9A36-B8B0-3045-AD9F-9FF580B66415}"/>
              </a:ext>
            </a:extLst>
          </p:cNvPr>
          <p:cNvSpPr/>
          <p:nvPr/>
        </p:nvSpPr>
        <p:spPr>
          <a:xfrm>
            <a:off x="5656663" y="3515616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6EAFA555-3F41-3A48-A03A-54C956C4BDD7}"/>
              </a:ext>
            </a:extLst>
          </p:cNvPr>
          <p:cNvSpPr/>
          <p:nvPr/>
        </p:nvSpPr>
        <p:spPr>
          <a:xfrm>
            <a:off x="6204344" y="3515616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0381BD1C-CD3F-0B43-9682-4F654ABA36D8}"/>
              </a:ext>
            </a:extLst>
          </p:cNvPr>
          <p:cNvSpPr/>
          <p:nvPr/>
        </p:nvSpPr>
        <p:spPr>
          <a:xfrm>
            <a:off x="5939301" y="3251440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FA87855-90EA-2E4C-827D-2BD3EDCCC4E3}"/>
              </a:ext>
            </a:extLst>
          </p:cNvPr>
          <p:cNvSpPr/>
          <p:nvPr/>
        </p:nvSpPr>
        <p:spPr>
          <a:xfrm>
            <a:off x="7490721" y="767051"/>
            <a:ext cx="1658112" cy="1586958"/>
          </a:xfrm>
          <a:prstGeom prst="ellipse">
            <a:avLst/>
          </a:prstGeom>
          <a:noFill/>
          <a:ln w="793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2595A2A6-3294-AC4F-A25A-5149335F506F}"/>
              </a:ext>
            </a:extLst>
          </p:cNvPr>
          <p:cNvSpPr/>
          <p:nvPr/>
        </p:nvSpPr>
        <p:spPr>
          <a:xfrm>
            <a:off x="7881120" y="1125739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5524BFD0-99E7-6445-B26F-088063ECADFB}"/>
              </a:ext>
            </a:extLst>
          </p:cNvPr>
          <p:cNvSpPr/>
          <p:nvPr/>
        </p:nvSpPr>
        <p:spPr>
          <a:xfrm>
            <a:off x="8428801" y="1125739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D8F1383-019B-DD4D-9AD2-42D0497FA0B0}"/>
              </a:ext>
            </a:extLst>
          </p:cNvPr>
          <p:cNvSpPr/>
          <p:nvPr/>
        </p:nvSpPr>
        <p:spPr>
          <a:xfrm>
            <a:off x="7881120" y="1668211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2354F220-3B14-4E43-B718-3561AF38B1CF}"/>
              </a:ext>
            </a:extLst>
          </p:cNvPr>
          <p:cNvSpPr/>
          <p:nvPr/>
        </p:nvSpPr>
        <p:spPr>
          <a:xfrm>
            <a:off x="8428801" y="1668211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F481A5E8-3943-DB4A-BD40-C794E93D2972}"/>
              </a:ext>
            </a:extLst>
          </p:cNvPr>
          <p:cNvSpPr/>
          <p:nvPr/>
        </p:nvSpPr>
        <p:spPr>
          <a:xfrm>
            <a:off x="8163758" y="1404035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91623353-595F-0B43-BCAB-53D50946C638}"/>
              </a:ext>
            </a:extLst>
          </p:cNvPr>
          <p:cNvSpPr/>
          <p:nvPr/>
        </p:nvSpPr>
        <p:spPr>
          <a:xfrm>
            <a:off x="3045402" y="4414847"/>
            <a:ext cx="1658112" cy="1586958"/>
          </a:xfrm>
          <a:prstGeom prst="ellipse">
            <a:avLst/>
          </a:prstGeom>
          <a:noFill/>
          <a:ln w="793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7E315FC0-F0E3-244A-9038-D7415C145747}"/>
              </a:ext>
            </a:extLst>
          </p:cNvPr>
          <p:cNvSpPr/>
          <p:nvPr/>
        </p:nvSpPr>
        <p:spPr>
          <a:xfrm>
            <a:off x="3435801" y="4773535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74A63DDE-A8F2-D24D-B7D4-4F0164B07871}"/>
              </a:ext>
            </a:extLst>
          </p:cNvPr>
          <p:cNvSpPr/>
          <p:nvPr/>
        </p:nvSpPr>
        <p:spPr>
          <a:xfrm>
            <a:off x="3983482" y="4773535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E3B1046C-C73C-864D-8D68-77C82187A8C6}"/>
              </a:ext>
            </a:extLst>
          </p:cNvPr>
          <p:cNvSpPr/>
          <p:nvPr/>
        </p:nvSpPr>
        <p:spPr>
          <a:xfrm>
            <a:off x="3435801" y="5316007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62F5B9CE-D73C-6845-B815-C7F235251C69}"/>
              </a:ext>
            </a:extLst>
          </p:cNvPr>
          <p:cNvSpPr/>
          <p:nvPr/>
        </p:nvSpPr>
        <p:spPr>
          <a:xfrm>
            <a:off x="3983482" y="5316007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B7DC9F64-34C1-5B4C-8782-9B81A4B954E8}"/>
              </a:ext>
            </a:extLst>
          </p:cNvPr>
          <p:cNvSpPr/>
          <p:nvPr/>
        </p:nvSpPr>
        <p:spPr>
          <a:xfrm>
            <a:off x="3718439" y="5051831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448E95CA-611B-4E44-B750-4EA1D9A938AB}"/>
              </a:ext>
            </a:extLst>
          </p:cNvPr>
          <p:cNvSpPr/>
          <p:nvPr/>
        </p:nvSpPr>
        <p:spPr>
          <a:xfrm>
            <a:off x="5266264" y="4414847"/>
            <a:ext cx="1658112" cy="1586958"/>
          </a:xfrm>
          <a:prstGeom prst="ellipse">
            <a:avLst/>
          </a:prstGeom>
          <a:noFill/>
          <a:ln w="793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C20AE0A5-0530-F442-B5C1-3FF4A7F56F6E}"/>
              </a:ext>
            </a:extLst>
          </p:cNvPr>
          <p:cNvSpPr/>
          <p:nvPr/>
        </p:nvSpPr>
        <p:spPr>
          <a:xfrm>
            <a:off x="5656663" y="4773535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F87E53CE-DB2E-A54F-B037-FF8E762C9A98}"/>
              </a:ext>
            </a:extLst>
          </p:cNvPr>
          <p:cNvSpPr/>
          <p:nvPr/>
        </p:nvSpPr>
        <p:spPr>
          <a:xfrm>
            <a:off x="6204344" y="4773535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A563D129-AF1C-6B4B-B227-F207568FD883}"/>
              </a:ext>
            </a:extLst>
          </p:cNvPr>
          <p:cNvSpPr/>
          <p:nvPr/>
        </p:nvSpPr>
        <p:spPr>
          <a:xfrm>
            <a:off x="5656663" y="5316007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F3AB10A4-0F30-714A-9926-4578AF3A672C}"/>
              </a:ext>
            </a:extLst>
          </p:cNvPr>
          <p:cNvSpPr/>
          <p:nvPr/>
        </p:nvSpPr>
        <p:spPr>
          <a:xfrm>
            <a:off x="6204344" y="5316007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D2B9B04B-7D92-604F-91D3-D18C2743575A}"/>
              </a:ext>
            </a:extLst>
          </p:cNvPr>
          <p:cNvSpPr/>
          <p:nvPr/>
        </p:nvSpPr>
        <p:spPr>
          <a:xfrm>
            <a:off x="5939301" y="5051831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BA20A47A-2E4B-7242-9D5D-9F4E27617039}"/>
              </a:ext>
            </a:extLst>
          </p:cNvPr>
          <p:cNvSpPr/>
          <p:nvPr/>
        </p:nvSpPr>
        <p:spPr>
          <a:xfrm>
            <a:off x="7490721" y="4371777"/>
            <a:ext cx="1658112" cy="1586958"/>
          </a:xfrm>
          <a:prstGeom prst="ellipse">
            <a:avLst/>
          </a:prstGeom>
          <a:noFill/>
          <a:ln w="793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8B11F650-1B3C-BE4E-9DE3-973D7EEDD743}"/>
              </a:ext>
            </a:extLst>
          </p:cNvPr>
          <p:cNvSpPr/>
          <p:nvPr/>
        </p:nvSpPr>
        <p:spPr>
          <a:xfrm>
            <a:off x="7881120" y="4730465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365C94A8-2E02-E14F-B102-982DFC8BCB7A}"/>
              </a:ext>
            </a:extLst>
          </p:cNvPr>
          <p:cNvSpPr/>
          <p:nvPr/>
        </p:nvSpPr>
        <p:spPr>
          <a:xfrm>
            <a:off x="8428801" y="4730465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29F0AD5C-65B1-B444-9436-5B4BE99A16A3}"/>
              </a:ext>
            </a:extLst>
          </p:cNvPr>
          <p:cNvSpPr/>
          <p:nvPr/>
        </p:nvSpPr>
        <p:spPr>
          <a:xfrm>
            <a:off x="7881120" y="5272937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7436AA67-2E6C-174C-A95A-3328117E8B31}"/>
              </a:ext>
            </a:extLst>
          </p:cNvPr>
          <p:cNvSpPr/>
          <p:nvPr/>
        </p:nvSpPr>
        <p:spPr>
          <a:xfrm>
            <a:off x="8428801" y="5272937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6088CE39-B819-FF41-9FD0-7C58DE61E066}"/>
              </a:ext>
            </a:extLst>
          </p:cNvPr>
          <p:cNvSpPr/>
          <p:nvPr/>
        </p:nvSpPr>
        <p:spPr>
          <a:xfrm>
            <a:off x="8163758" y="5008761"/>
            <a:ext cx="314564" cy="33428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533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588</Words>
  <Application>Microsoft Macintosh PowerPoint</Application>
  <PresentationFormat>Widescreen</PresentationFormat>
  <Paragraphs>84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Calibri Light</vt:lpstr>
      <vt:lpstr>Kids On The Moon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2022-03-01T23:21:17Z</dcterms:created>
  <dcterms:modified xsi:type="dcterms:W3CDTF">2022-03-08T04:29:30Z</dcterms:modified>
</cp:coreProperties>
</file>